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4"/>
  </p:notesMasterIdLst>
  <p:sldIdLst>
    <p:sldId id="256" r:id="rId2"/>
    <p:sldId id="264" r:id="rId3"/>
    <p:sldId id="294" r:id="rId4"/>
    <p:sldId id="258" r:id="rId5"/>
    <p:sldId id="285" r:id="rId6"/>
    <p:sldId id="295" r:id="rId7"/>
    <p:sldId id="296" r:id="rId8"/>
    <p:sldId id="257" r:id="rId9"/>
    <p:sldId id="278" r:id="rId10"/>
    <p:sldId id="259" r:id="rId11"/>
    <p:sldId id="260" r:id="rId12"/>
    <p:sldId id="261" r:id="rId13"/>
    <p:sldId id="262" r:id="rId14"/>
    <p:sldId id="279" r:id="rId15"/>
    <p:sldId id="263" r:id="rId16"/>
    <p:sldId id="280" r:id="rId17"/>
    <p:sldId id="282" r:id="rId18"/>
    <p:sldId id="283" r:id="rId19"/>
    <p:sldId id="287" r:id="rId20"/>
    <p:sldId id="281" r:id="rId21"/>
    <p:sldId id="289" r:id="rId22"/>
    <p:sldId id="292" r:id="rId23"/>
    <p:sldId id="290" r:id="rId24"/>
    <p:sldId id="284" r:id="rId25"/>
    <p:sldId id="271" r:id="rId26"/>
    <p:sldId id="267" r:id="rId27"/>
    <p:sldId id="265" r:id="rId28"/>
    <p:sldId id="268" r:id="rId29"/>
    <p:sldId id="266" r:id="rId30"/>
    <p:sldId id="269" r:id="rId31"/>
    <p:sldId id="270" r:id="rId32"/>
    <p:sldId id="272" r:id="rId33"/>
    <p:sldId id="286" r:id="rId34"/>
    <p:sldId id="273" r:id="rId35"/>
    <p:sldId id="288" r:id="rId36"/>
    <p:sldId id="274" r:id="rId37"/>
    <p:sldId id="293" r:id="rId38"/>
    <p:sldId id="297" r:id="rId39"/>
    <p:sldId id="275" r:id="rId40"/>
    <p:sldId id="276" r:id="rId41"/>
    <p:sldId id="291" r:id="rId42"/>
    <p:sldId id="27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94" autoAdjust="0"/>
  </p:normalViewPr>
  <p:slideViewPr>
    <p:cSldViewPr>
      <p:cViewPr varScale="1">
        <p:scale>
          <a:sx n="96" d="100"/>
          <a:sy n="96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426B5-A940-4925-B79B-1C6DEF8A8A3F}" type="doc">
      <dgm:prSet loTypeId="urn:microsoft.com/office/officeart/2005/8/layout/hChevron3" loCatId="process" qsTypeId="urn:microsoft.com/office/officeart/2005/8/quickstyle/3d5" qsCatId="3D" csTypeId="urn:microsoft.com/office/officeart/2005/8/colors/accent1_4" csCatId="accent1" phldr="1"/>
      <dgm:spPr/>
    </dgm:pt>
    <dgm:pt modelId="{739137E2-7A16-4F50-9F58-814532BAD53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promotor</a:t>
          </a:r>
          <a:endParaRPr lang="en-US" dirty="0"/>
        </a:p>
      </dgm:t>
    </dgm:pt>
    <dgm:pt modelId="{034301F1-F2A2-40BA-BA54-910DC59E198F}" type="parTrans" cxnId="{C611169E-76B2-4702-82B1-F44334E8B8C7}">
      <dgm:prSet/>
      <dgm:spPr/>
      <dgm:t>
        <a:bodyPr/>
        <a:lstStyle/>
        <a:p>
          <a:endParaRPr lang="en-US"/>
        </a:p>
      </dgm:t>
    </dgm:pt>
    <dgm:pt modelId="{006156A2-C16D-4EE9-800E-78D680D572C0}" type="sibTrans" cxnId="{C611169E-76B2-4702-82B1-F44334E8B8C7}">
      <dgm:prSet/>
      <dgm:spPr/>
      <dgm:t>
        <a:bodyPr/>
        <a:lstStyle/>
        <a:p>
          <a:endParaRPr lang="en-US"/>
        </a:p>
      </dgm:t>
    </dgm:pt>
    <dgm:pt modelId="{4BF02EA6-2BF2-4BD6-881E-2AB36818C273}">
      <dgm:prSet phldrT="[Text]"/>
      <dgm:spPr/>
      <dgm:t>
        <a:bodyPr/>
        <a:lstStyle/>
        <a:p>
          <a:r>
            <a:rPr lang="en-US" dirty="0" smtClean="0"/>
            <a:t>exon</a:t>
          </a:r>
          <a:endParaRPr lang="en-US" dirty="0"/>
        </a:p>
      </dgm:t>
    </dgm:pt>
    <dgm:pt modelId="{138742AA-6BFA-4D90-81B4-2E231B6617E8}" type="parTrans" cxnId="{6F2125E6-EA6C-43B2-9E98-92BEF822D4DE}">
      <dgm:prSet/>
      <dgm:spPr/>
      <dgm:t>
        <a:bodyPr/>
        <a:lstStyle/>
        <a:p>
          <a:endParaRPr lang="en-US"/>
        </a:p>
      </dgm:t>
    </dgm:pt>
    <dgm:pt modelId="{FF3C3887-7EB9-4867-BCBB-8E3AB2ECACD0}" type="sibTrans" cxnId="{6F2125E6-EA6C-43B2-9E98-92BEF822D4DE}">
      <dgm:prSet/>
      <dgm:spPr/>
      <dgm:t>
        <a:bodyPr/>
        <a:lstStyle/>
        <a:p>
          <a:endParaRPr lang="en-US"/>
        </a:p>
      </dgm:t>
    </dgm:pt>
    <dgm:pt modelId="{C56D4D80-16C4-443C-B6C9-ECC82AF28182}">
      <dgm:prSet phldrT="[Text]"/>
      <dgm:spPr/>
      <dgm:t>
        <a:bodyPr/>
        <a:lstStyle/>
        <a:p>
          <a:r>
            <a:rPr lang="en-US" dirty="0" smtClean="0"/>
            <a:t>intron</a:t>
          </a:r>
          <a:endParaRPr lang="en-US" dirty="0"/>
        </a:p>
      </dgm:t>
    </dgm:pt>
    <dgm:pt modelId="{EEC22D0E-AD86-48EA-9B23-E591E156F69D}" type="parTrans" cxnId="{8025B1B2-05E0-4B56-BE25-04451C975ECC}">
      <dgm:prSet/>
      <dgm:spPr/>
      <dgm:t>
        <a:bodyPr/>
        <a:lstStyle/>
        <a:p>
          <a:endParaRPr lang="en-US"/>
        </a:p>
      </dgm:t>
    </dgm:pt>
    <dgm:pt modelId="{0889D224-CEEF-43FB-A343-0B53ADB5FE64}" type="sibTrans" cxnId="{8025B1B2-05E0-4B56-BE25-04451C975ECC}">
      <dgm:prSet/>
      <dgm:spPr/>
      <dgm:t>
        <a:bodyPr/>
        <a:lstStyle/>
        <a:p>
          <a:endParaRPr lang="en-US"/>
        </a:p>
      </dgm:t>
    </dgm:pt>
    <dgm:pt modelId="{2EBD6784-0304-4A73-8CE6-3EA7A9EE2195}">
      <dgm:prSet phldrT="[Text]"/>
      <dgm:spPr/>
      <dgm:t>
        <a:bodyPr/>
        <a:lstStyle/>
        <a:p>
          <a:r>
            <a:rPr lang="en-US" dirty="0" smtClean="0"/>
            <a:t>intron</a:t>
          </a:r>
          <a:endParaRPr lang="en-US" dirty="0"/>
        </a:p>
      </dgm:t>
    </dgm:pt>
    <dgm:pt modelId="{47C10095-99A1-415C-A5D2-089C6F4E4DF8}" type="parTrans" cxnId="{7E3AFB44-01AF-463B-AF2E-31C8A875862E}">
      <dgm:prSet/>
      <dgm:spPr/>
      <dgm:t>
        <a:bodyPr/>
        <a:lstStyle/>
        <a:p>
          <a:endParaRPr lang="en-US"/>
        </a:p>
      </dgm:t>
    </dgm:pt>
    <dgm:pt modelId="{920A622F-E7A7-4181-AB45-D14B4930E285}" type="sibTrans" cxnId="{7E3AFB44-01AF-463B-AF2E-31C8A875862E}">
      <dgm:prSet/>
      <dgm:spPr/>
      <dgm:t>
        <a:bodyPr/>
        <a:lstStyle/>
        <a:p>
          <a:endParaRPr lang="en-US"/>
        </a:p>
      </dgm:t>
    </dgm:pt>
    <dgm:pt modelId="{62D21E7B-5325-416F-A2FF-5BF673D3AF07}">
      <dgm:prSet phldrT="[Text]"/>
      <dgm:spPr/>
      <dgm:t>
        <a:bodyPr/>
        <a:lstStyle/>
        <a:p>
          <a:r>
            <a:rPr lang="en-US" dirty="0" smtClean="0"/>
            <a:t>exon</a:t>
          </a:r>
          <a:endParaRPr lang="en-US" dirty="0"/>
        </a:p>
      </dgm:t>
    </dgm:pt>
    <dgm:pt modelId="{F53E171D-36B7-4F63-863A-218B86AF6E9E}" type="parTrans" cxnId="{12CEFE2A-EE64-4AA3-A879-D7799BC53F38}">
      <dgm:prSet/>
      <dgm:spPr/>
      <dgm:t>
        <a:bodyPr/>
        <a:lstStyle/>
        <a:p>
          <a:endParaRPr lang="en-US"/>
        </a:p>
      </dgm:t>
    </dgm:pt>
    <dgm:pt modelId="{70DD08A7-4DC5-4D05-A9A3-7B0E55AD676C}" type="sibTrans" cxnId="{12CEFE2A-EE64-4AA3-A879-D7799BC53F38}">
      <dgm:prSet/>
      <dgm:spPr/>
      <dgm:t>
        <a:bodyPr/>
        <a:lstStyle/>
        <a:p>
          <a:endParaRPr lang="en-US"/>
        </a:p>
      </dgm:t>
    </dgm:pt>
    <dgm:pt modelId="{27D2207A-3B32-4499-8EA0-59D2EFEA6957}" type="pres">
      <dgm:prSet presAssocID="{46C426B5-A940-4925-B79B-1C6DEF8A8A3F}" presName="Name0" presStyleCnt="0">
        <dgm:presLayoutVars>
          <dgm:dir/>
          <dgm:resizeHandles val="exact"/>
        </dgm:presLayoutVars>
      </dgm:prSet>
      <dgm:spPr/>
    </dgm:pt>
    <dgm:pt modelId="{89F811E1-74D2-4817-83C6-0936831F28E0}" type="pres">
      <dgm:prSet presAssocID="{739137E2-7A16-4F50-9F58-814532BAD539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E4096-7416-48A6-B01D-77382862A49F}" type="pres">
      <dgm:prSet presAssocID="{006156A2-C16D-4EE9-800E-78D680D572C0}" presName="parSpace" presStyleCnt="0"/>
      <dgm:spPr/>
    </dgm:pt>
    <dgm:pt modelId="{19BDED01-F4B5-4EA5-AE23-9A64BDC9395F}" type="pres">
      <dgm:prSet presAssocID="{4BF02EA6-2BF2-4BD6-881E-2AB36818C273}" presName="parTxOnly" presStyleLbl="node1" presStyleIdx="1" presStyleCnt="5" custLinFactX="62214" custLinFactNeighborX="100000" custLinFactNeighborY="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7BE6-692E-42EF-BF25-F644FBD44A49}" type="pres">
      <dgm:prSet presAssocID="{FF3C3887-7EB9-4867-BCBB-8E3AB2ECACD0}" presName="parSpace" presStyleCnt="0"/>
      <dgm:spPr/>
    </dgm:pt>
    <dgm:pt modelId="{EE3F49E4-ED6F-411E-8BC1-8C0296CBEB17}" type="pres">
      <dgm:prSet presAssocID="{C56D4D80-16C4-443C-B6C9-ECC82AF28182}" presName="parTxOnly" presStyleLbl="node1" presStyleIdx="2" presStyleCnt="5" custLinFactX="-59407" custLinFactNeighborX="-100000" custLinFactNeighborY="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55C7-9E75-4F71-B37B-9DC09DFADD29}" type="pres">
      <dgm:prSet presAssocID="{0889D224-CEEF-43FB-A343-0B53ADB5FE64}" presName="parSpace" presStyleCnt="0"/>
      <dgm:spPr/>
    </dgm:pt>
    <dgm:pt modelId="{2DAB374B-DC14-4186-8069-D31457E193D6}" type="pres">
      <dgm:prSet presAssocID="{2EBD6784-0304-4A73-8CE6-3EA7A9EE219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9E4E8-90C7-486B-B8DF-A3CB18F466EC}" type="pres">
      <dgm:prSet presAssocID="{920A622F-E7A7-4181-AB45-D14B4930E285}" presName="parSpace" presStyleCnt="0"/>
      <dgm:spPr/>
    </dgm:pt>
    <dgm:pt modelId="{6C5542CD-883A-4764-B542-8F596688D10B}" type="pres">
      <dgm:prSet presAssocID="{62D21E7B-5325-416F-A2FF-5BF673D3AF0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125E6-EA6C-43B2-9E98-92BEF822D4DE}" srcId="{46C426B5-A940-4925-B79B-1C6DEF8A8A3F}" destId="{4BF02EA6-2BF2-4BD6-881E-2AB36818C273}" srcOrd="1" destOrd="0" parTransId="{138742AA-6BFA-4D90-81B4-2E231B6617E8}" sibTransId="{FF3C3887-7EB9-4867-BCBB-8E3AB2ECACD0}"/>
    <dgm:cxn modelId="{01E7E571-9CA0-4CDF-A905-2DEDEFE8FE80}" type="presOf" srcId="{C56D4D80-16C4-443C-B6C9-ECC82AF28182}" destId="{EE3F49E4-ED6F-411E-8BC1-8C0296CBEB17}" srcOrd="0" destOrd="0" presId="urn:microsoft.com/office/officeart/2005/8/layout/hChevron3"/>
    <dgm:cxn modelId="{6C9CE1E7-D932-4EDB-8F25-D8CF9651F786}" type="presOf" srcId="{739137E2-7A16-4F50-9F58-814532BAD539}" destId="{89F811E1-74D2-4817-83C6-0936831F28E0}" srcOrd="0" destOrd="0" presId="urn:microsoft.com/office/officeart/2005/8/layout/hChevron3"/>
    <dgm:cxn modelId="{8EF1B3CA-484A-4FD4-A1A3-63C53F282E7C}" type="presOf" srcId="{2EBD6784-0304-4A73-8CE6-3EA7A9EE2195}" destId="{2DAB374B-DC14-4186-8069-D31457E193D6}" srcOrd="0" destOrd="0" presId="urn:microsoft.com/office/officeart/2005/8/layout/hChevron3"/>
    <dgm:cxn modelId="{C611169E-76B2-4702-82B1-F44334E8B8C7}" srcId="{46C426B5-A940-4925-B79B-1C6DEF8A8A3F}" destId="{739137E2-7A16-4F50-9F58-814532BAD539}" srcOrd="0" destOrd="0" parTransId="{034301F1-F2A2-40BA-BA54-910DC59E198F}" sibTransId="{006156A2-C16D-4EE9-800E-78D680D572C0}"/>
    <dgm:cxn modelId="{8025B1B2-05E0-4B56-BE25-04451C975ECC}" srcId="{46C426B5-A940-4925-B79B-1C6DEF8A8A3F}" destId="{C56D4D80-16C4-443C-B6C9-ECC82AF28182}" srcOrd="2" destOrd="0" parTransId="{EEC22D0E-AD86-48EA-9B23-E591E156F69D}" sibTransId="{0889D224-CEEF-43FB-A343-0B53ADB5FE64}"/>
    <dgm:cxn modelId="{85D4D4C2-2864-4427-95A0-B8A8B3D25F35}" type="presOf" srcId="{46C426B5-A940-4925-B79B-1C6DEF8A8A3F}" destId="{27D2207A-3B32-4499-8EA0-59D2EFEA6957}" srcOrd="0" destOrd="0" presId="urn:microsoft.com/office/officeart/2005/8/layout/hChevron3"/>
    <dgm:cxn modelId="{690B7AAA-F3D5-477B-BE6B-AD4AE9449D64}" type="presOf" srcId="{4BF02EA6-2BF2-4BD6-881E-2AB36818C273}" destId="{19BDED01-F4B5-4EA5-AE23-9A64BDC9395F}" srcOrd="0" destOrd="0" presId="urn:microsoft.com/office/officeart/2005/8/layout/hChevron3"/>
    <dgm:cxn modelId="{7E3AFB44-01AF-463B-AF2E-31C8A875862E}" srcId="{46C426B5-A940-4925-B79B-1C6DEF8A8A3F}" destId="{2EBD6784-0304-4A73-8CE6-3EA7A9EE2195}" srcOrd="3" destOrd="0" parTransId="{47C10095-99A1-415C-A5D2-089C6F4E4DF8}" sibTransId="{920A622F-E7A7-4181-AB45-D14B4930E285}"/>
    <dgm:cxn modelId="{99551CA1-4615-4ECF-AE07-57D9AA44C657}" type="presOf" srcId="{62D21E7B-5325-416F-A2FF-5BF673D3AF07}" destId="{6C5542CD-883A-4764-B542-8F596688D10B}" srcOrd="0" destOrd="0" presId="urn:microsoft.com/office/officeart/2005/8/layout/hChevron3"/>
    <dgm:cxn modelId="{12CEFE2A-EE64-4AA3-A879-D7799BC53F38}" srcId="{46C426B5-A940-4925-B79B-1C6DEF8A8A3F}" destId="{62D21E7B-5325-416F-A2FF-5BF673D3AF07}" srcOrd="4" destOrd="0" parTransId="{F53E171D-36B7-4F63-863A-218B86AF6E9E}" sibTransId="{70DD08A7-4DC5-4D05-A9A3-7B0E55AD676C}"/>
    <dgm:cxn modelId="{D9E9E2B3-1913-44C7-AD32-EF1B7B387315}" type="presParOf" srcId="{27D2207A-3B32-4499-8EA0-59D2EFEA6957}" destId="{89F811E1-74D2-4817-83C6-0936831F28E0}" srcOrd="0" destOrd="0" presId="urn:microsoft.com/office/officeart/2005/8/layout/hChevron3"/>
    <dgm:cxn modelId="{B285A768-9F1C-4EDC-A8A0-9AE4A9A0E698}" type="presParOf" srcId="{27D2207A-3B32-4499-8EA0-59D2EFEA6957}" destId="{52BE4096-7416-48A6-B01D-77382862A49F}" srcOrd="1" destOrd="0" presId="urn:microsoft.com/office/officeart/2005/8/layout/hChevron3"/>
    <dgm:cxn modelId="{FF3E050B-7B9B-4B2C-B1A4-BB18205E5A20}" type="presParOf" srcId="{27D2207A-3B32-4499-8EA0-59D2EFEA6957}" destId="{19BDED01-F4B5-4EA5-AE23-9A64BDC9395F}" srcOrd="2" destOrd="0" presId="urn:microsoft.com/office/officeart/2005/8/layout/hChevron3"/>
    <dgm:cxn modelId="{96F0C3F1-08DF-406D-A339-31EBE173EE63}" type="presParOf" srcId="{27D2207A-3B32-4499-8EA0-59D2EFEA6957}" destId="{47807BE6-692E-42EF-BF25-F644FBD44A49}" srcOrd="3" destOrd="0" presId="urn:microsoft.com/office/officeart/2005/8/layout/hChevron3"/>
    <dgm:cxn modelId="{4EBBA988-B086-4F83-B4A1-E65DE2027FA3}" type="presParOf" srcId="{27D2207A-3B32-4499-8EA0-59D2EFEA6957}" destId="{EE3F49E4-ED6F-411E-8BC1-8C0296CBEB17}" srcOrd="4" destOrd="0" presId="urn:microsoft.com/office/officeart/2005/8/layout/hChevron3"/>
    <dgm:cxn modelId="{9EF1416F-8EE2-43A8-9639-4ACE00770D64}" type="presParOf" srcId="{27D2207A-3B32-4499-8EA0-59D2EFEA6957}" destId="{044755C7-9E75-4F71-B37B-9DC09DFADD29}" srcOrd="5" destOrd="0" presId="urn:microsoft.com/office/officeart/2005/8/layout/hChevron3"/>
    <dgm:cxn modelId="{62AC42B2-A620-45D0-A7E2-C772CE801C5F}" type="presParOf" srcId="{27D2207A-3B32-4499-8EA0-59D2EFEA6957}" destId="{2DAB374B-DC14-4186-8069-D31457E193D6}" srcOrd="6" destOrd="0" presId="urn:microsoft.com/office/officeart/2005/8/layout/hChevron3"/>
    <dgm:cxn modelId="{5EF636D0-F356-4883-9883-DD89B8CD8CED}" type="presParOf" srcId="{27D2207A-3B32-4499-8EA0-59D2EFEA6957}" destId="{CF29E4E8-90C7-486B-B8DF-A3CB18F466EC}" srcOrd="7" destOrd="0" presId="urn:microsoft.com/office/officeart/2005/8/layout/hChevron3"/>
    <dgm:cxn modelId="{D1BEF614-86AC-4F18-9681-E6DE5F7C3C01}" type="presParOf" srcId="{27D2207A-3B32-4499-8EA0-59D2EFEA6957}" destId="{6C5542CD-883A-4764-B542-8F596688D10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CD7B0-CC03-48E4-89EA-447F55E77970}" type="doc">
      <dgm:prSet loTypeId="urn:microsoft.com/office/officeart/2005/8/layout/lProcess2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B19D721-8176-414C-AC8E-312EAEBDB83D}">
      <dgm:prSet phldrT="[Text]"/>
      <dgm:spPr/>
      <dgm:t>
        <a:bodyPr/>
        <a:lstStyle/>
        <a:p>
          <a:r>
            <a:rPr lang="en-US" dirty="0" err="1" smtClean="0"/>
            <a:t>HumVar</a:t>
          </a:r>
          <a:endParaRPr lang="en-US" dirty="0"/>
        </a:p>
      </dgm:t>
    </dgm:pt>
    <dgm:pt modelId="{B6573BC1-C822-420A-AE6E-21B10AF13F1D}" type="parTrans" cxnId="{674628D1-1C5E-4514-874A-013920B02C06}">
      <dgm:prSet/>
      <dgm:spPr/>
      <dgm:t>
        <a:bodyPr/>
        <a:lstStyle/>
        <a:p>
          <a:endParaRPr lang="en-US"/>
        </a:p>
      </dgm:t>
    </dgm:pt>
    <dgm:pt modelId="{FB71E911-9F0A-4238-B2CB-6B220E439179}" type="sibTrans" cxnId="{674628D1-1C5E-4514-874A-013920B02C06}">
      <dgm:prSet/>
      <dgm:spPr/>
      <dgm:t>
        <a:bodyPr/>
        <a:lstStyle/>
        <a:p>
          <a:endParaRPr lang="en-US"/>
        </a:p>
      </dgm:t>
    </dgm:pt>
    <dgm:pt modelId="{0C94EC3F-C806-4F62-A24C-0107A07F2466}">
      <dgm:prSet phldrT="[Text]"/>
      <dgm:spPr/>
      <dgm:t>
        <a:bodyPr/>
        <a:lstStyle/>
        <a:p>
          <a:r>
            <a:rPr lang="en-US" dirty="0" smtClean="0"/>
            <a:t>SNAP2</a:t>
          </a:r>
          <a:endParaRPr lang="en-US" dirty="0"/>
        </a:p>
      </dgm:t>
    </dgm:pt>
    <dgm:pt modelId="{29622AE5-7FE6-44D7-BE29-285E57D69108}" type="parTrans" cxnId="{59E48EED-DDB3-4B6E-BE2E-2826F1FC326E}">
      <dgm:prSet/>
      <dgm:spPr/>
      <dgm:t>
        <a:bodyPr/>
        <a:lstStyle/>
        <a:p>
          <a:endParaRPr lang="en-US"/>
        </a:p>
      </dgm:t>
    </dgm:pt>
    <dgm:pt modelId="{05B83227-6782-4E01-8819-6CA04E88E32E}" type="sibTrans" cxnId="{59E48EED-DDB3-4B6E-BE2E-2826F1FC326E}">
      <dgm:prSet/>
      <dgm:spPr/>
      <dgm:t>
        <a:bodyPr/>
        <a:lstStyle/>
        <a:p>
          <a:endParaRPr lang="en-US"/>
        </a:p>
      </dgm:t>
    </dgm:pt>
    <dgm:pt modelId="{D46E2EF2-61D0-462B-A845-20D20F493210}">
      <dgm:prSet phldrT="[Text]"/>
      <dgm:spPr/>
      <dgm:t>
        <a:bodyPr/>
        <a:lstStyle/>
        <a:p>
          <a:r>
            <a:rPr lang="en-US" dirty="0" err="1" smtClean="0"/>
            <a:t>PolyPhen</a:t>
          </a:r>
          <a:endParaRPr lang="en-US" dirty="0"/>
        </a:p>
      </dgm:t>
    </dgm:pt>
    <dgm:pt modelId="{B59209B7-DA8F-49F9-A639-B742488F6BE1}" type="parTrans" cxnId="{28514102-2DAC-409B-A084-6A56977871D0}">
      <dgm:prSet/>
      <dgm:spPr/>
      <dgm:t>
        <a:bodyPr/>
        <a:lstStyle/>
        <a:p>
          <a:endParaRPr lang="en-US"/>
        </a:p>
      </dgm:t>
    </dgm:pt>
    <dgm:pt modelId="{46C7AC23-6C30-4828-B502-BA9EC277A60B}" type="sibTrans" cxnId="{28514102-2DAC-409B-A084-6A56977871D0}">
      <dgm:prSet/>
      <dgm:spPr/>
      <dgm:t>
        <a:bodyPr/>
        <a:lstStyle/>
        <a:p>
          <a:endParaRPr lang="en-US"/>
        </a:p>
      </dgm:t>
    </dgm:pt>
    <dgm:pt modelId="{531822A1-A5D1-4377-9931-9D2B01DF335C}">
      <dgm:prSet phldrT="[Text]"/>
      <dgm:spPr/>
      <dgm:t>
        <a:bodyPr/>
        <a:lstStyle/>
        <a:p>
          <a:r>
            <a:rPr lang="en-US" dirty="0" err="1" smtClean="0"/>
            <a:t>HumDiv</a:t>
          </a:r>
          <a:endParaRPr lang="en-US" dirty="0"/>
        </a:p>
      </dgm:t>
    </dgm:pt>
    <dgm:pt modelId="{4394E80C-6E8C-46E3-9620-329576DFDF35}" type="parTrans" cxnId="{6222B67D-E0CA-418F-B7B2-E5053B32916C}">
      <dgm:prSet/>
      <dgm:spPr/>
      <dgm:t>
        <a:bodyPr/>
        <a:lstStyle/>
        <a:p>
          <a:endParaRPr lang="en-US"/>
        </a:p>
      </dgm:t>
    </dgm:pt>
    <dgm:pt modelId="{326D1F56-0E76-4D37-A55F-D8EAE9E24A13}" type="sibTrans" cxnId="{6222B67D-E0CA-418F-B7B2-E5053B32916C}">
      <dgm:prSet/>
      <dgm:spPr/>
      <dgm:t>
        <a:bodyPr/>
        <a:lstStyle/>
        <a:p>
          <a:endParaRPr lang="en-US"/>
        </a:p>
      </dgm:t>
    </dgm:pt>
    <dgm:pt modelId="{DEA1D298-6293-485E-901F-6DAF2B58A981}">
      <dgm:prSet phldrT="[Text]"/>
      <dgm:spPr/>
      <dgm:t>
        <a:bodyPr/>
        <a:lstStyle/>
        <a:p>
          <a:r>
            <a:rPr lang="en-US" dirty="0" err="1" smtClean="0"/>
            <a:t>SNPdryad</a:t>
          </a:r>
          <a:endParaRPr lang="en-US" dirty="0"/>
        </a:p>
      </dgm:t>
    </dgm:pt>
    <dgm:pt modelId="{753BE1C5-9803-4D9E-8233-20B43036B0FA}" type="parTrans" cxnId="{13C4E86B-3FDA-4E91-B025-3D2C20A6D093}">
      <dgm:prSet/>
      <dgm:spPr/>
      <dgm:t>
        <a:bodyPr/>
        <a:lstStyle/>
        <a:p>
          <a:endParaRPr lang="en-US"/>
        </a:p>
      </dgm:t>
    </dgm:pt>
    <dgm:pt modelId="{D0B56671-FB48-4ACA-86DE-DDA2E41D88E8}" type="sibTrans" cxnId="{13C4E86B-3FDA-4E91-B025-3D2C20A6D093}">
      <dgm:prSet/>
      <dgm:spPr/>
      <dgm:t>
        <a:bodyPr/>
        <a:lstStyle/>
        <a:p>
          <a:endParaRPr lang="en-US"/>
        </a:p>
      </dgm:t>
    </dgm:pt>
    <dgm:pt modelId="{A864A541-E84A-4901-B497-B4A579F811F4}">
      <dgm:prSet phldrT="[Text]"/>
      <dgm:spPr/>
      <dgm:t>
        <a:bodyPr/>
        <a:lstStyle/>
        <a:p>
          <a:r>
            <a:rPr lang="en-US" dirty="0" err="1" smtClean="0"/>
            <a:t>Polyphen</a:t>
          </a:r>
          <a:endParaRPr lang="en-US" dirty="0"/>
        </a:p>
      </dgm:t>
    </dgm:pt>
    <dgm:pt modelId="{26356188-3959-474E-A031-7745B3F77352}" type="parTrans" cxnId="{2F6A2E88-07B7-4772-8795-7E5A909D59DA}">
      <dgm:prSet/>
      <dgm:spPr/>
      <dgm:t>
        <a:bodyPr/>
        <a:lstStyle/>
        <a:p>
          <a:endParaRPr lang="en-US"/>
        </a:p>
      </dgm:t>
    </dgm:pt>
    <dgm:pt modelId="{F4E80715-3331-4CA5-BCD8-6B8AE926E57E}" type="sibTrans" cxnId="{2F6A2E88-07B7-4772-8795-7E5A909D59DA}">
      <dgm:prSet/>
      <dgm:spPr/>
      <dgm:t>
        <a:bodyPr/>
        <a:lstStyle/>
        <a:p>
          <a:endParaRPr lang="en-US"/>
        </a:p>
      </dgm:t>
    </dgm:pt>
    <dgm:pt modelId="{9D0A93A6-6605-4DEB-9B09-3E2E3AD54CFC}">
      <dgm:prSet phldrT="[Text]"/>
      <dgm:spPr/>
      <dgm:t>
        <a:bodyPr/>
        <a:lstStyle/>
        <a:p>
          <a:r>
            <a:rPr lang="en-US" dirty="0" err="1" smtClean="0"/>
            <a:t>ProTherm</a:t>
          </a:r>
          <a:endParaRPr lang="en-US" dirty="0"/>
        </a:p>
      </dgm:t>
    </dgm:pt>
    <dgm:pt modelId="{F6105987-A2C2-4000-8592-60BCF2D47F6A}" type="parTrans" cxnId="{25277A4C-D340-43A2-A2C3-B0CCFC8FB8A9}">
      <dgm:prSet/>
      <dgm:spPr/>
      <dgm:t>
        <a:bodyPr/>
        <a:lstStyle/>
        <a:p>
          <a:endParaRPr lang="en-US"/>
        </a:p>
      </dgm:t>
    </dgm:pt>
    <dgm:pt modelId="{F87E8DA5-9296-4EA0-B893-6BBA44AE720F}" type="sibTrans" cxnId="{25277A4C-D340-43A2-A2C3-B0CCFC8FB8A9}">
      <dgm:prSet/>
      <dgm:spPr/>
      <dgm:t>
        <a:bodyPr/>
        <a:lstStyle/>
        <a:p>
          <a:endParaRPr lang="en-US"/>
        </a:p>
      </dgm:t>
    </dgm:pt>
    <dgm:pt modelId="{412E0F35-3A92-469C-A2C6-A553C1CBDDF2}">
      <dgm:prSet phldrT="[Text]"/>
      <dgm:spPr/>
      <dgm:t>
        <a:bodyPr/>
        <a:lstStyle/>
        <a:p>
          <a:r>
            <a:rPr lang="en-US" dirty="0" smtClean="0"/>
            <a:t>INPS</a:t>
          </a:r>
          <a:endParaRPr lang="en-US" dirty="0"/>
        </a:p>
      </dgm:t>
    </dgm:pt>
    <dgm:pt modelId="{6271E757-03DF-4760-9B36-6D2FD0046557}" type="parTrans" cxnId="{64C93846-3814-4F68-8C38-F10CB70E246F}">
      <dgm:prSet/>
      <dgm:spPr/>
      <dgm:t>
        <a:bodyPr/>
        <a:lstStyle/>
        <a:p>
          <a:endParaRPr lang="en-US"/>
        </a:p>
      </dgm:t>
    </dgm:pt>
    <dgm:pt modelId="{DF671C8E-CFF9-4DDB-A332-F8E5DF07DB53}" type="sibTrans" cxnId="{64C93846-3814-4F68-8C38-F10CB70E246F}">
      <dgm:prSet/>
      <dgm:spPr/>
      <dgm:t>
        <a:bodyPr/>
        <a:lstStyle/>
        <a:p>
          <a:endParaRPr lang="en-US"/>
        </a:p>
      </dgm:t>
    </dgm:pt>
    <dgm:pt modelId="{F03C979F-5D92-4DFC-B12B-E274E764B550}">
      <dgm:prSet phldrT="[Text]"/>
      <dgm:spPr/>
      <dgm:t>
        <a:bodyPr/>
        <a:lstStyle/>
        <a:p>
          <a:r>
            <a:rPr lang="en-US" dirty="0" err="1" smtClean="0"/>
            <a:t>NeEMO</a:t>
          </a:r>
          <a:endParaRPr lang="en-US" dirty="0"/>
        </a:p>
      </dgm:t>
    </dgm:pt>
    <dgm:pt modelId="{56E53E71-EBA7-4E30-AB0A-0AB8742966ED}" type="parTrans" cxnId="{BFCD2C57-87BF-4A1F-B3EF-0C40FBBA8C6C}">
      <dgm:prSet/>
      <dgm:spPr/>
      <dgm:t>
        <a:bodyPr/>
        <a:lstStyle/>
        <a:p>
          <a:endParaRPr lang="en-US"/>
        </a:p>
      </dgm:t>
    </dgm:pt>
    <dgm:pt modelId="{795FB26A-A3E1-4494-88DC-626AFE469481}" type="sibTrans" cxnId="{BFCD2C57-87BF-4A1F-B3EF-0C40FBBA8C6C}">
      <dgm:prSet/>
      <dgm:spPr/>
      <dgm:t>
        <a:bodyPr/>
        <a:lstStyle/>
        <a:p>
          <a:endParaRPr lang="en-US"/>
        </a:p>
      </dgm:t>
    </dgm:pt>
    <dgm:pt modelId="{F0CE9175-3A7E-47E0-8660-376036ACD275}">
      <dgm:prSet phldrT="[Text]"/>
      <dgm:spPr/>
      <dgm:t>
        <a:bodyPr/>
        <a:lstStyle/>
        <a:p>
          <a:r>
            <a:rPr lang="en-US" dirty="0" smtClean="0"/>
            <a:t>HOMSTRAD</a:t>
          </a:r>
          <a:endParaRPr lang="en-US" dirty="0"/>
        </a:p>
      </dgm:t>
    </dgm:pt>
    <dgm:pt modelId="{FA16A412-4CF9-417E-A57F-15BE6CA03D04}" type="parTrans" cxnId="{321AA228-1F96-4EAF-8BD7-BD02EC3CFFE3}">
      <dgm:prSet/>
      <dgm:spPr/>
      <dgm:t>
        <a:bodyPr/>
        <a:lstStyle/>
        <a:p>
          <a:endParaRPr lang="en-US"/>
        </a:p>
      </dgm:t>
    </dgm:pt>
    <dgm:pt modelId="{445A08BE-845E-49A1-8AE4-7DEA0C11E72F}" type="sibTrans" cxnId="{321AA228-1F96-4EAF-8BD7-BD02EC3CFFE3}">
      <dgm:prSet/>
      <dgm:spPr/>
      <dgm:t>
        <a:bodyPr/>
        <a:lstStyle/>
        <a:p>
          <a:endParaRPr lang="en-US"/>
        </a:p>
      </dgm:t>
    </dgm:pt>
    <dgm:pt modelId="{BE0EDB03-AFCB-42B7-B773-CA69B28A05B8}">
      <dgm:prSet phldrT="[Text]"/>
      <dgm:spPr/>
      <dgm:t>
        <a:bodyPr/>
        <a:lstStyle/>
        <a:p>
          <a:r>
            <a:rPr lang="en-US" dirty="0" err="1" smtClean="0"/>
            <a:t>UniProt</a:t>
          </a:r>
          <a:r>
            <a:rPr lang="en-US" dirty="0" smtClean="0"/>
            <a:t> </a:t>
          </a:r>
          <a:r>
            <a:rPr lang="en-US" dirty="0" err="1" smtClean="0"/>
            <a:t>humsavar</a:t>
          </a:r>
          <a:endParaRPr lang="en-US" dirty="0"/>
        </a:p>
      </dgm:t>
    </dgm:pt>
    <dgm:pt modelId="{9E12434F-5AAE-4FFE-BBA2-CA26933145A6}" type="parTrans" cxnId="{22AC6A62-395A-430C-94F1-637BCC0F2E17}">
      <dgm:prSet/>
      <dgm:spPr/>
      <dgm:t>
        <a:bodyPr/>
        <a:lstStyle/>
        <a:p>
          <a:endParaRPr lang="en-US"/>
        </a:p>
      </dgm:t>
    </dgm:pt>
    <dgm:pt modelId="{31E1191C-99AE-4F68-8FCD-6A17D15189CB}" type="sibTrans" cxnId="{22AC6A62-395A-430C-94F1-637BCC0F2E17}">
      <dgm:prSet/>
      <dgm:spPr/>
      <dgm:t>
        <a:bodyPr/>
        <a:lstStyle/>
        <a:p>
          <a:endParaRPr lang="en-US"/>
        </a:p>
      </dgm:t>
    </dgm:pt>
    <dgm:pt modelId="{4EA5F510-38EF-4510-9ACA-CC522C87D10D}">
      <dgm:prSet phldrT="[Text]"/>
      <dgm:spPr/>
      <dgm:t>
        <a:bodyPr/>
        <a:lstStyle/>
        <a:p>
          <a:r>
            <a:rPr lang="en-US" dirty="0" smtClean="0"/>
            <a:t>DUET</a:t>
          </a:r>
          <a:endParaRPr lang="en-US" dirty="0"/>
        </a:p>
      </dgm:t>
    </dgm:pt>
    <dgm:pt modelId="{27D840D5-BAA8-41D3-9109-B645260BE527}" type="parTrans" cxnId="{7EF97D24-1070-400B-A43E-C03B6C6D7C26}">
      <dgm:prSet/>
      <dgm:spPr/>
      <dgm:t>
        <a:bodyPr/>
        <a:lstStyle/>
        <a:p>
          <a:endParaRPr lang="en-US"/>
        </a:p>
      </dgm:t>
    </dgm:pt>
    <dgm:pt modelId="{97CAE32D-091B-44EB-849B-788D3677DCC3}" type="sibTrans" cxnId="{7EF97D24-1070-400B-A43E-C03B6C6D7C26}">
      <dgm:prSet/>
      <dgm:spPr/>
      <dgm:t>
        <a:bodyPr/>
        <a:lstStyle/>
        <a:p>
          <a:endParaRPr lang="en-US"/>
        </a:p>
      </dgm:t>
    </dgm:pt>
    <dgm:pt modelId="{591B922E-690B-4CF7-B0DA-B0F05832FC5F}">
      <dgm:prSet phldrT="[Text]"/>
      <dgm:spPr/>
      <dgm:t>
        <a:bodyPr/>
        <a:lstStyle/>
        <a:p>
          <a:r>
            <a:rPr lang="en-US" dirty="0" err="1" smtClean="0"/>
            <a:t>mCSM</a:t>
          </a:r>
          <a:r>
            <a:rPr lang="en-US" dirty="0" smtClean="0"/>
            <a:t>*</a:t>
          </a:r>
          <a:endParaRPr lang="en-US" dirty="0"/>
        </a:p>
      </dgm:t>
    </dgm:pt>
    <dgm:pt modelId="{03AB3A42-F846-4CFD-8F5B-937F2A73ECE3}" type="parTrans" cxnId="{909D7C14-BDAB-4067-B135-6E810C7B38DA}">
      <dgm:prSet/>
      <dgm:spPr/>
      <dgm:t>
        <a:bodyPr/>
        <a:lstStyle/>
        <a:p>
          <a:endParaRPr lang="en-US"/>
        </a:p>
      </dgm:t>
    </dgm:pt>
    <dgm:pt modelId="{034F69C2-79DE-48AD-81E0-9E6D5B0950DE}" type="sibTrans" cxnId="{909D7C14-BDAB-4067-B135-6E810C7B38DA}">
      <dgm:prSet/>
      <dgm:spPr/>
      <dgm:t>
        <a:bodyPr/>
        <a:lstStyle/>
        <a:p>
          <a:endParaRPr lang="en-US"/>
        </a:p>
      </dgm:t>
    </dgm:pt>
    <dgm:pt modelId="{BFDBBD76-64A8-4521-9D8C-A6F0481F3DB9}">
      <dgm:prSet phldrT="[Text]"/>
      <dgm:spPr/>
      <dgm:t>
        <a:bodyPr/>
        <a:lstStyle/>
        <a:p>
          <a:r>
            <a:rPr lang="en-US" dirty="0" smtClean="0"/>
            <a:t>SDM</a:t>
          </a:r>
          <a:endParaRPr lang="en-US" dirty="0"/>
        </a:p>
      </dgm:t>
    </dgm:pt>
    <dgm:pt modelId="{F8507D38-8186-4C40-826B-9039245738E6}" type="parTrans" cxnId="{14182FB5-FF64-4262-8161-17C44151C6D4}">
      <dgm:prSet/>
      <dgm:spPr/>
      <dgm:t>
        <a:bodyPr/>
        <a:lstStyle/>
        <a:p>
          <a:endParaRPr lang="en-US"/>
        </a:p>
      </dgm:t>
    </dgm:pt>
    <dgm:pt modelId="{631F2ED1-4109-4649-A40E-95DDB4509C82}" type="sibTrans" cxnId="{14182FB5-FF64-4262-8161-17C44151C6D4}">
      <dgm:prSet/>
      <dgm:spPr/>
      <dgm:t>
        <a:bodyPr/>
        <a:lstStyle/>
        <a:p>
          <a:endParaRPr lang="en-US"/>
        </a:p>
      </dgm:t>
    </dgm:pt>
    <dgm:pt modelId="{9CFD3F15-8542-4E74-80AD-B7977A2988EA}">
      <dgm:prSet phldrT="[Text]"/>
      <dgm:spPr/>
      <dgm:t>
        <a:bodyPr/>
        <a:lstStyle/>
        <a:p>
          <a:r>
            <a:rPr lang="en-US" dirty="0" smtClean="0"/>
            <a:t>PROVEAN</a:t>
          </a:r>
          <a:endParaRPr lang="en-US" dirty="0"/>
        </a:p>
      </dgm:t>
    </dgm:pt>
    <dgm:pt modelId="{CE7C0A8D-0740-4248-AE72-2705C4D166ED}" type="parTrans" cxnId="{FF2C6C0D-3445-4CD3-AC91-28D925FC1867}">
      <dgm:prSet/>
      <dgm:spPr/>
      <dgm:t>
        <a:bodyPr/>
        <a:lstStyle/>
        <a:p>
          <a:endParaRPr lang="en-US"/>
        </a:p>
      </dgm:t>
    </dgm:pt>
    <dgm:pt modelId="{5DB554DE-5A31-4604-BF02-279CCB00660F}" type="sibTrans" cxnId="{FF2C6C0D-3445-4CD3-AC91-28D925FC1867}">
      <dgm:prSet/>
      <dgm:spPr/>
      <dgm:t>
        <a:bodyPr/>
        <a:lstStyle/>
        <a:p>
          <a:endParaRPr lang="en-US"/>
        </a:p>
      </dgm:t>
    </dgm:pt>
    <dgm:pt modelId="{9818B8B4-D319-47ED-85C3-B4E302BB7D16}" type="pres">
      <dgm:prSet presAssocID="{FF7CD7B0-CC03-48E4-89EA-447F55E779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0D7CD-2FF5-4298-8138-04D325B934AA}" type="pres">
      <dgm:prSet presAssocID="{DB19D721-8176-414C-AC8E-312EAEBDB83D}" presName="compNode" presStyleCnt="0"/>
      <dgm:spPr/>
    </dgm:pt>
    <dgm:pt modelId="{55FD13F6-3CCC-4367-82C7-4F54AFEBDE86}" type="pres">
      <dgm:prSet presAssocID="{DB19D721-8176-414C-AC8E-312EAEBDB83D}" presName="aNode" presStyleLbl="bgShp" presStyleIdx="0" presStyleCnt="5"/>
      <dgm:spPr/>
      <dgm:t>
        <a:bodyPr/>
        <a:lstStyle/>
        <a:p>
          <a:endParaRPr lang="en-US"/>
        </a:p>
      </dgm:t>
    </dgm:pt>
    <dgm:pt modelId="{32F20A5E-A29E-485E-874D-7A6316304C3B}" type="pres">
      <dgm:prSet presAssocID="{DB19D721-8176-414C-AC8E-312EAEBDB83D}" presName="textNode" presStyleLbl="bgShp" presStyleIdx="0" presStyleCnt="5"/>
      <dgm:spPr/>
      <dgm:t>
        <a:bodyPr/>
        <a:lstStyle/>
        <a:p>
          <a:endParaRPr lang="en-US"/>
        </a:p>
      </dgm:t>
    </dgm:pt>
    <dgm:pt modelId="{11CEBB72-15D0-4FA5-B619-D30ADB72A724}" type="pres">
      <dgm:prSet presAssocID="{DB19D721-8176-414C-AC8E-312EAEBDB83D}" presName="compChildNode" presStyleCnt="0"/>
      <dgm:spPr/>
    </dgm:pt>
    <dgm:pt modelId="{1CE6F483-C545-4B22-9F88-EB197415C3B2}" type="pres">
      <dgm:prSet presAssocID="{DB19D721-8176-414C-AC8E-312EAEBDB83D}" presName="theInnerList" presStyleCnt="0"/>
      <dgm:spPr/>
    </dgm:pt>
    <dgm:pt modelId="{EF614B93-2ECE-45D5-9E94-1C6903BB42A6}" type="pres">
      <dgm:prSet presAssocID="{0C94EC3F-C806-4F62-A24C-0107A07F2466}" presName="childNode" presStyleLbl="node1" presStyleIdx="0" presStyleCnt="10" custScaleY="28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E1956-68EB-412C-AE86-09FDAF472F95}" type="pres">
      <dgm:prSet presAssocID="{0C94EC3F-C806-4F62-A24C-0107A07F2466}" presName="aSpace2" presStyleCnt="0"/>
      <dgm:spPr/>
    </dgm:pt>
    <dgm:pt modelId="{D4F36773-920E-4067-8569-E5CBD9A55917}" type="pres">
      <dgm:prSet presAssocID="{D46E2EF2-61D0-462B-A845-20D20F493210}" presName="childNode" presStyleLbl="node1" presStyleIdx="1" presStyleCnt="10" custScaleY="28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8BA34-DF27-45E4-B77C-E22BBE56A579}" type="pres">
      <dgm:prSet presAssocID="{DB19D721-8176-414C-AC8E-312EAEBDB83D}" presName="aSpace" presStyleCnt="0"/>
      <dgm:spPr/>
    </dgm:pt>
    <dgm:pt modelId="{EE1C78C1-495D-4339-8D5E-73A3C67377EE}" type="pres">
      <dgm:prSet presAssocID="{531822A1-A5D1-4377-9931-9D2B01DF335C}" presName="compNode" presStyleCnt="0"/>
      <dgm:spPr/>
    </dgm:pt>
    <dgm:pt modelId="{E4FDB117-44EC-4270-9CF3-F9EECA59B8A0}" type="pres">
      <dgm:prSet presAssocID="{531822A1-A5D1-4377-9931-9D2B01DF335C}" presName="aNode" presStyleLbl="bgShp" presStyleIdx="1" presStyleCnt="5"/>
      <dgm:spPr/>
      <dgm:t>
        <a:bodyPr/>
        <a:lstStyle/>
        <a:p>
          <a:endParaRPr lang="en-US"/>
        </a:p>
      </dgm:t>
    </dgm:pt>
    <dgm:pt modelId="{ECEDE5C4-8B49-4613-9DBE-D189335B0875}" type="pres">
      <dgm:prSet presAssocID="{531822A1-A5D1-4377-9931-9D2B01DF335C}" presName="textNode" presStyleLbl="bgShp" presStyleIdx="1" presStyleCnt="5"/>
      <dgm:spPr/>
      <dgm:t>
        <a:bodyPr/>
        <a:lstStyle/>
        <a:p>
          <a:endParaRPr lang="en-US"/>
        </a:p>
      </dgm:t>
    </dgm:pt>
    <dgm:pt modelId="{04594AC2-D2B3-4164-98FD-F56D16373EED}" type="pres">
      <dgm:prSet presAssocID="{531822A1-A5D1-4377-9931-9D2B01DF335C}" presName="compChildNode" presStyleCnt="0"/>
      <dgm:spPr/>
    </dgm:pt>
    <dgm:pt modelId="{F42F1450-DEDA-43D2-81C3-83BEAF8F9BBC}" type="pres">
      <dgm:prSet presAssocID="{531822A1-A5D1-4377-9931-9D2B01DF335C}" presName="theInnerList" presStyleCnt="0"/>
      <dgm:spPr/>
    </dgm:pt>
    <dgm:pt modelId="{D4BFC086-AA23-4092-A19B-86E5EE4A4BA5}" type="pres">
      <dgm:prSet presAssocID="{DEA1D298-6293-485E-901F-6DAF2B58A981}" presName="childNode" presStyleLbl="node1" presStyleIdx="2" presStyleCnt="10" custScaleY="3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43E29-BE2D-449D-91C6-FA15E3CBA0BD}" type="pres">
      <dgm:prSet presAssocID="{DEA1D298-6293-485E-901F-6DAF2B58A981}" presName="aSpace2" presStyleCnt="0"/>
      <dgm:spPr/>
    </dgm:pt>
    <dgm:pt modelId="{DE10B7A6-4AFF-427F-BE7D-05E3F8D6E703}" type="pres">
      <dgm:prSet presAssocID="{A864A541-E84A-4901-B497-B4A579F811F4}" presName="childNode" presStyleLbl="node1" presStyleIdx="3" presStyleCnt="10" custScaleY="30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30350-D573-4D4C-A564-72DAC6531FCD}" type="pres">
      <dgm:prSet presAssocID="{531822A1-A5D1-4377-9931-9D2B01DF335C}" presName="aSpace" presStyleCnt="0"/>
      <dgm:spPr/>
    </dgm:pt>
    <dgm:pt modelId="{8B64BC4D-636C-42D2-B435-E1641F2398A5}" type="pres">
      <dgm:prSet presAssocID="{9D0A93A6-6605-4DEB-9B09-3E2E3AD54CFC}" presName="compNode" presStyleCnt="0"/>
      <dgm:spPr/>
    </dgm:pt>
    <dgm:pt modelId="{117935C9-AB02-4D16-AE78-3AEE214CC55A}" type="pres">
      <dgm:prSet presAssocID="{9D0A93A6-6605-4DEB-9B09-3E2E3AD54CFC}" presName="aNode" presStyleLbl="bgShp" presStyleIdx="2" presStyleCnt="5"/>
      <dgm:spPr/>
      <dgm:t>
        <a:bodyPr/>
        <a:lstStyle/>
        <a:p>
          <a:endParaRPr lang="en-US"/>
        </a:p>
      </dgm:t>
    </dgm:pt>
    <dgm:pt modelId="{A17F0295-AA8B-4E0B-B3C6-95D40D73A62B}" type="pres">
      <dgm:prSet presAssocID="{9D0A93A6-6605-4DEB-9B09-3E2E3AD54CFC}" presName="textNode" presStyleLbl="bgShp" presStyleIdx="2" presStyleCnt="5"/>
      <dgm:spPr/>
      <dgm:t>
        <a:bodyPr/>
        <a:lstStyle/>
        <a:p>
          <a:endParaRPr lang="en-US"/>
        </a:p>
      </dgm:t>
    </dgm:pt>
    <dgm:pt modelId="{B1A56B97-9D06-4A88-822F-E30F70A55F9E}" type="pres">
      <dgm:prSet presAssocID="{9D0A93A6-6605-4DEB-9B09-3E2E3AD54CFC}" presName="compChildNode" presStyleCnt="0"/>
      <dgm:spPr/>
    </dgm:pt>
    <dgm:pt modelId="{A4A752BF-236D-46CD-9D72-0EB85AF345CD}" type="pres">
      <dgm:prSet presAssocID="{9D0A93A6-6605-4DEB-9B09-3E2E3AD54CFC}" presName="theInnerList" presStyleCnt="0"/>
      <dgm:spPr/>
    </dgm:pt>
    <dgm:pt modelId="{EC0030E0-43B4-4578-A4C5-29507AF2FD3E}" type="pres">
      <dgm:prSet presAssocID="{412E0F35-3A92-469C-A2C6-A553C1CBDDF2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E87EA-E9A5-4275-B30F-B8A82871F83B}" type="pres">
      <dgm:prSet presAssocID="{412E0F35-3A92-469C-A2C6-A553C1CBDDF2}" presName="aSpace2" presStyleCnt="0"/>
      <dgm:spPr/>
    </dgm:pt>
    <dgm:pt modelId="{52F1B530-168B-43A6-8996-3B78410620EF}" type="pres">
      <dgm:prSet presAssocID="{F03C979F-5D92-4DFC-B12B-E274E764B550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C2D62-8335-4A90-811A-FB7DFBF3DE6E}" type="pres">
      <dgm:prSet presAssocID="{F03C979F-5D92-4DFC-B12B-E274E764B550}" presName="aSpace2" presStyleCnt="0"/>
      <dgm:spPr/>
    </dgm:pt>
    <dgm:pt modelId="{B0793660-7CC6-4827-B77C-F5F87621E5CF}" type="pres">
      <dgm:prSet presAssocID="{4EA5F510-38EF-4510-9ACA-CC522C87D10D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5BF83-CEB6-4B7E-AC27-9F8061F29758}" type="pres">
      <dgm:prSet presAssocID="{4EA5F510-38EF-4510-9ACA-CC522C87D10D}" presName="aSpace2" presStyleCnt="0"/>
      <dgm:spPr/>
    </dgm:pt>
    <dgm:pt modelId="{AFFF7906-8436-4EB7-98AB-F20BFD0E7633}" type="pres">
      <dgm:prSet presAssocID="{591B922E-690B-4CF7-B0DA-B0F05832FC5F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991B5-073D-438B-9E23-4F9B039D0144}" type="pres">
      <dgm:prSet presAssocID="{9D0A93A6-6605-4DEB-9B09-3E2E3AD54CFC}" presName="aSpace" presStyleCnt="0"/>
      <dgm:spPr/>
    </dgm:pt>
    <dgm:pt modelId="{9C79308B-EDC5-4CA0-A13E-3195220A7329}" type="pres">
      <dgm:prSet presAssocID="{F0CE9175-3A7E-47E0-8660-376036ACD275}" presName="compNode" presStyleCnt="0"/>
      <dgm:spPr/>
    </dgm:pt>
    <dgm:pt modelId="{7FF9BA83-B5C8-40BA-8CBD-09AE2FA67384}" type="pres">
      <dgm:prSet presAssocID="{F0CE9175-3A7E-47E0-8660-376036ACD275}" presName="aNode" presStyleLbl="bgShp" presStyleIdx="3" presStyleCnt="5"/>
      <dgm:spPr/>
      <dgm:t>
        <a:bodyPr/>
        <a:lstStyle/>
        <a:p>
          <a:endParaRPr lang="en-US"/>
        </a:p>
      </dgm:t>
    </dgm:pt>
    <dgm:pt modelId="{958ED87C-38ED-49D6-8EA5-8E0B26858A94}" type="pres">
      <dgm:prSet presAssocID="{F0CE9175-3A7E-47E0-8660-376036ACD275}" presName="textNode" presStyleLbl="bgShp" presStyleIdx="3" presStyleCnt="5"/>
      <dgm:spPr/>
      <dgm:t>
        <a:bodyPr/>
        <a:lstStyle/>
        <a:p>
          <a:endParaRPr lang="en-US"/>
        </a:p>
      </dgm:t>
    </dgm:pt>
    <dgm:pt modelId="{B2BAE9DB-51FC-4777-83A9-A92969B47DB7}" type="pres">
      <dgm:prSet presAssocID="{F0CE9175-3A7E-47E0-8660-376036ACD275}" presName="compChildNode" presStyleCnt="0"/>
      <dgm:spPr/>
    </dgm:pt>
    <dgm:pt modelId="{27AB4E28-3B51-431B-8F3B-DF9E7CF68903}" type="pres">
      <dgm:prSet presAssocID="{F0CE9175-3A7E-47E0-8660-376036ACD275}" presName="theInnerList" presStyleCnt="0"/>
      <dgm:spPr/>
    </dgm:pt>
    <dgm:pt modelId="{04797252-0FB6-4C7C-AB4D-40263D25BC2F}" type="pres">
      <dgm:prSet presAssocID="{BFDBBD76-64A8-4521-9D8C-A6F0481F3DB9}" presName="childNode" presStyleLbl="node1" presStyleIdx="8" presStyleCnt="10" custScaleY="84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D6D8-0998-49D8-AA5A-554CF3CB1E0B}" type="pres">
      <dgm:prSet presAssocID="{F0CE9175-3A7E-47E0-8660-376036ACD275}" presName="aSpace" presStyleCnt="0"/>
      <dgm:spPr/>
    </dgm:pt>
    <dgm:pt modelId="{25A78F57-9EA2-4052-A2CF-03F7CF4F49C5}" type="pres">
      <dgm:prSet presAssocID="{BE0EDB03-AFCB-42B7-B773-CA69B28A05B8}" presName="compNode" presStyleCnt="0"/>
      <dgm:spPr/>
    </dgm:pt>
    <dgm:pt modelId="{4955A74A-78B5-4F90-BF4B-9912F4C49BBA}" type="pres">
      <dgm:prSet presAssocID="{BE0EDB03-AFCB-42B7-B773-CA69B28A05B8}" presName="aNode" presStyleLbl="bgShp" presStyleIdx="4" presStyleCnt="5"/>
      <dgm:spPr/>
      <dgm:t>
        <a:bodyPr/>
        <a:lstStyle/>
        <a:p>
          <a:endParaRPr lang="en-US"/>
        </a:p>
      </dgm:t>
    </dgm:pt>
    <dgm:pt modelId="{6099E428-151B-4353-B86F-89283CB85156}" type="pres">
      <dgm:prSet presAssocID="{BE0EDB03-AFCB-42B7-B773-CA69B28A05B8}" presName="textNode" presStyleLbl="bgShp" presStyleIdx="4" presStyleCnt="5"/>
      <dgm:spPr/>
      <dgm:t>
        <a:bodyPr/>
        <a:lstStyle/>
        <a:p>
          <a:endParaRPr lang="en-US"/>
        </a:p>
      </dgm:t>
    </dgm:pt>
    <dgm:pt modelId="{F7E0556D-DFC1-47FC-A02E-2696561F870B}" type="pres">
      <dgm:prSet presAssocID="{BE0EDB03-AFCB-42B7-B773-CA69B28A05B8}" presName="compChildNode" presStyleCnt="0"/>
      <dgm:spPr/>
    </dgm:pt>
    <dgm:pt modelId="{3E6984BE-5464-49F9-83F2-6B073579DD4B}" type="pres">
      <dgm:prSet presAssocID="{BE0EDB03-AFCB-42B7-B773-CA69B28A05B8}" presName="theInnerList" presStyleCnt="0"/>
      <dgm:spPr/>
    </dgm:pt>
    <dgm:pt modelId="{30B03DED-6F02-4EA3-9ED9-A4F23AC2C6D2}" type="pres">
      <dgm:prSet presAssocID="{9CFD3F15-8542-4E74-80AD-B7977A2988EA}" presName="childNode" presStyleLbl="node1" presStyleIdx="9" presStyleCnt="10" custScaleY="84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628D1-1C5E-4514-874A-013920B02C06}" srcId="{FF7CD7B0-CC03-48E4-89EA-447F55E77970}" destId="{DB19D721-8176-414C-AC8E-312EAEBDB83D}" srcOrd="0" destOrd="0" parTransId="{B6573BC1-C822-420A-AE6E-21B10AF13F1D}" sibTransId="{FB71E911-9F0A-4238-B2CB-6B220E439179}"/>
    <dgm:cxn modelId="{14182FB5-FF64-4262-8161-17C44151C6D4}" srcId="{F0CE9175-3A7E-47E0-8660-376036ACD275}" destId="{BFDBBD76-64A8-4521-9D8C-A6F0481F3DB9}" srcOrd="0" destOrd="0" parTransId="{F8507D38-8186-4C40-826B-9039245738E6}" sibTransId="{631F2ED1-4109-4649-A40E-95DDB4509C82}"/>
    <dgm:cxn modelId="{DF7B5D0B-B2F3-40DC-8B1E-DEFAECD09381}" type="presOf" srcId="{D46E2EF2-61D0-462B-A845-20D20F493210}" destId="{D4F36773-920E-4067-8569-E5CBD9A55917}" srcOrd="0" destOrd="0" presId="urn:microsoft.com/office/officeart/2005/8/layout/lProcess2"/>
    <dgm:cxn modelId="{22AC6A62-395A-430C-94F1-637BCC0F2E17}" srcId="{FF7CD7B0-CC03-48E4-89EA-447F55E77970}" destId="{BE0EDB03-AFCB-42B7-B773-CA69B28A05B8}" srcOrd="4" destOrd="0" parTransId="{9E12434F-5AAE-4FFE-BBA2-CA26933145A6}" sibTransId="{31E1191C-99AE-4F68-8FCD-6A17D15189CB}"/>
    <dgm:cxn modelId="{13C4E86B-3FDA-4E91-B025-3D2C20A6D093}" srcId="{531822A1-A5D1-4377-9931-9D2B01DF335C}" destId="{DEA1D298-6293-485E-901F-6DAF2B58A981}" srcOrd="0" destOrd="0" parTransId="{753BE1C5-9803-4D9E-8233-20B43036B0FA}" sibTransId="{D0B56671-FB48-4ACA-86DE-DDA2E41D88E8}"/>
    <dgm:cxn modelId="{64485FBB-6409-4A09-A8AE-6508DDE04141}" type="presOf" srcId="{BFDBBD76-64A8-4521-9D8C-A6F0481F3DB9}" destId="{04797252-0FB6-4C7C-AB4D-40263D25BC2F}" srcOrd="0" destOrd="0" presId="urn:microsoft.com/office/officeart/2005/8/layout/lProcess2"/>
    <dgm:cxn modelId="{321AA228-1F96-4EAF-8BD7-BD02EC3CFFE3}" srcId="{FF7CD7B0-CC03-48E4-89EA-447F55E77970}" destId="{F0CE9175-3A7E-47E0-8660-376036ACD275}" srcOrd="3" destOrd="0" parTransId="{FA16A412-4CF9-417E-A57F-15BE6CA03D04}" sibTransId="{445A08BE-845E-49A1-8AE4-7DEA0C11E72F}"/>
    <dgm:cxn modelId="{2F6A2E88-07B7-4772-8795-7E5A909D59DA}" srcId="{531822A1-A5D1-4377-9931-9D2B01DF335C}" destId="{A864A541-E84A-4901-B497-B4A579F811F4}" srcOrd="1" destOrd="0" parTransId="{26356188-3959-474E-A031-7745B3F77352}" sibTransId="{F4E80715-3331-4CA5-BCD8-6B8AE926E57E}"/>
    <dgm:cxn modelId="{7EF97D24-1070-400B-A43E-C03B6C6D7C26}" srcId="{9D0A93A6-6605-4DEB-9B09-3E2E3AD54CFC}" destId="{4EA5F510-38EF-4510-9ACA-CC522C87D10D}" srcOrd="2" destOrd="0" parTransId="{27D840D5-BAA8-41D3-9109-B645260BE527}" sibTransId="{97CAE32D-091B-44EB-849B-788D3677DCC3}"/>
    <dgm:cxn modelId="{BFCD2C57-87BF-4A1F-B3EF-0C40FBBA8C6C}" srcId="{9D0A93A6-6605-4DEB-9B09-3E2E3AD54CFC}" destId="{F03C979F-5D92-4DFC-B12B-E274E764B550}" srcOrd="1" destOrd="0" parTransId="{56E53E71-EBA7-4E30-AB0A-0AB8742966ED}" sibTransId="{795FB26A-A3E1-4494-88DC-626AFE469481}"/>
    <dgm:cxn modelId="{E8F63463-B151-4828-A8FB-1C5149816AE6}" type="presOf" srcId="{DB19D721-8176-414C-AC8E-312EAEBDB83D}" destId="{55FD13F6-3CCC-4367-82C7-4F54AFEBDE86}" srcOrd="0" destOrd="0" presId="urn:microsoft.com/office/officeart/2005/8/layout/lProcess2"/>
    <dgm:cxn modelId="{B55B3EF7-0F60-4261-81B7-6505E1AB3B30}" type="presOf" srcId="{9D0A93A6-6605-4DEB-9B09-3E2E3AD54CFC}" destId="{117935C9-AB02-4D16-AE78-3AEE214CC55A}" srcOrd="0" destOrd="0" presId="urn:microsoft.com/office/officeart/2005/8/layout/lProcess2"/>
    <dgm:cxn modelId="{7357B7CF-C526-451B-B96F-598A53B1F718}" type="presOf" srcId="{BE0EDB03-AFCB-42B7-B773-CA69B28A05B8}" destId="{6099E428-151B-4353-B86F-89283CB85156}" srcOrd="1" destOrd="0" presId="urn:microsoft.com/office/officeart/2005/8/layout/lProcess2"/>
    <dgm:cxn modelId="{28514102-2DAC-409B-A084-6A56977871D0}" srcId="{DB19D721-8176-414C-AC8E-312EAEBDB83D}" destId="{D46E2EF2-61D0-462B-A845-20D20F493210}" srcOrd="1" destOrd="0" parTransId="{B59209B7-DA8F-49F9-A639-B742488F6BE1}" sibTransId="{46C7AC23-6C30-4828-B502-BA9EC277A60B}"/>
    <dgm:cxn modelId="{59E48EED-DDB3-4B6E-BE2E-2826F1FC326E}" srcId="{DB19D721-8176-414C-AC8E-312EAEBDB83D}" destId="{0C94EC3F-C806-4F62-A24C-0107A07F2466}" srcOrd="0" destOrd="0" parTransId="{29622AE5-7FE6-44D7-BE29-285E57D69108}" sibTransId="{05B83227-6782-4E01-8819-6CA04E88E32E}"/>
    <dgm:cxn modelId="{58BB345F-4ECE-49D3-A084-89B5A46742AE}" type="presOf" srcId="{F03C979F-5D92-4DFC-B12B-E274E764B550}" destId="{52F1B530-168B-43A6-8996-3B78410620EF}" srcOrd="0" destOrd="0" presId="urn:microsoft.com/office/officeart/2005/8/layout/lProcess2"/>
    <dgm:cxn modelId="{DA7287FA-E0D4-4848-8EC8-ED213B28AB4A}" type="presOf" srcId="{F0CE9175-3A7E-47E0-8660-376036ACD275}" destId="{7FF9BA83-B5C8-40BA-8CBD-09AE2FA67384}" srcOrd="0" destOrd="0" presId="urn:microsoft.com/office/officeart/2005/8/layout/lProcess2"/>
    <dgm:cxn modelId="{909D7C14-BDAB-4067-B135-6E810C7B38DA}" srcId="{9D0A93A6-6605-4DEB-9B09-3E2E3AD54CFC}" destId="{591B922E-690B-4CF7-B0DA-B0F05832FC5F}" srcOrd="3" destOrd="0" parTransId="{03AB3A42-F846-4CFD-8F5B-937F2A73ECE3}" sibTransId="{034F69C2-79DE-48AD-81E0-9E6D5B0950DE}"/>
    <dgm:cxn modelId="{6222B67D-E0CA-418F-B7B2-E5053B32916C}" srcId="{FF7CD7B0-CC03-48E4-89EA-447F55E77970}" destId="{531822A1-A5D1-4377-9931-9D2B01DF335C}" srcOrd="1" destOrd="0" parTransId="{4394E80C-6E8C-46E3-9620-329576DFDF35}" sibTransId="{326D1F56-0E76-4D37-A55F-D8EAE9E24A13}"/>
    <dgm:cxn modelId="{64C93846-3814-4F68-8C38-F10CB70E246F}" srcId="{9D0A93A6-6605-4DEB-9B09-3E2E3AD54CFC}" destId="{412E0F35-3A92-469C-A2C6-A553C1CBDDF2}" srcOrd="0" destOrd="0" parTransId="{6271E757-03DF-4760-9B36-6D2FD0046557}" sibTransId="{DF671C8E-CFF9-4DDB-A332-F8E5DF07DB53}"/>
    <dgm:cxn modelId="{2988DD52-6980-4F72-A817-7835896C7313}" type="presOf" srcId="{412E0F35-3A92-469C-A2C6-A553C1CBDDF2}" destId="{EC0030E0-43B4-4578-A4C5-29507AF2FD3E}" srcOrd="0" destOrd="0" presId="urn:microsoft.com/office/officeart/2005/8/layout/lProcess2"/>
    <dgm:cxn modelId="{196B7231-2FF1-4EF8-86C2-DCF15621CEEC}" type="presOf" srcId="{DB19D721-8176-414C-AC8E-312EAEBDB83D}" destId="{32F20A5E-A29E-485E-874D-7A6316304C3B}" srcOrd="1" destOrd="0" presId="urn:microsoft.com/office/officeart/2005/8/layout/lProcess2"/>
    <dgm:cxn modelId="{540E15CC-747F-4648-A043-4C3C4F5E3B11}" type="presOf" srcId="{FF7CD7B0-CC03-48E4-89EA-447F55E77970}" destId="{9818B8B4-D319-47ED-85C3-B4E302BB7D16}" srcOrd="0" destOrd="0" presId="urn:microsoft.com/office/officeart/2005/8/layout/lProcess2"/>
    <dgm:cxn modelId="{35B82486-DFC5-49B6-9213-20DAC5224B88}" type="presOf" srcId="{4EA5F510-38EF-4510-9ACA-CC522C87D10D}" destId="{B0793660-7CC6-4827-B77C-F5F87621E5CF}" srcOrd="0" destOrd="0" presId="urn:microsoft.com/office/officeart/2005/8/layout/lProcess2"/>
    <dgm:cxn modelId="{FF77B560-B0D9-4DB1-A28E-F3861225D6FF}" type="presOf" srcId="{531822A1-A5D1-4377-9931-9D2B01DF335C}" destId="{E4FDB117-44EC-4270-9CF3-F9EECA59B8A0}" srcOrd="0" destOrd="0" presId="urn:microsoft.com/office/officeart/2005/8/layout/lProcess2"/>
    <dgm:cxn modelId="{A6343021-0BE1-42E8-AED3-47FCF2BD257E}" type="presOf" srcId="{591B922E-690B-4CF7-B0DA-B0F05832FC5F}" destId="{AFFF7906-8436-4EB7-98AB-F20BFD0E7633}" srcOrd="0" destOrd="0" presId="urn:microsoft.com/office/officeart/2005/8/layout/lProcess2"/>
    <dgm:cxn modelId="{FF2C6C0D-3445-4CD3-AC91-28D925FC1867}" srcId="{BE0EDB03-AFCB-42B7-B773-CA69B28A05B8}" destId="{9CFD3F15-8542-4E74-80AD-B7977A2988EA}" srcOrd="0" destOrd="0" parTransId="{CE7C0A8D-0740-4248-AE72-2705C4D166ED}" sibTransId="{5DB554DE-5A31-4604-BF02-279CCB00660F}"/>
    <dgm:cxn modelId="{DFB237D2-CE97-4B50-9534-AA0FFA354721}" type="presOf" srcId="{DEA1D298-6293-485E-901F-6DAF2B58A981}" destId="{D4BFC086-AA23-4092-A19B-86E5EE4A4BA5}" srcOrd="0" destOrd="0" presId="urn:microsoft.com/office/officeart/2005/8/layout/lProcess2"/>
    <dgm:cxn modelId="{25277A4C-D340-43A2-A2C3-B0CCFC8FB8A9}" srcId="{FF7CD7B0-CC03-48E4-89EA-447F55E77970}" destId="{9D0A93A6-6605-4DEB-9B09-3E2E3AD54CFC}" srcOrd="2" destOrd="0" parTransId="{F6105987-A2C2-4000-8592-60BCF2D47F6A}" sibTransId="{F87E8DA5-9296-4EA0-B893-6BBA44AE720F}"/>
    <dgm:cxn modelId="{E51FE39A-A363-46FA-AF10-7A1967459B50}" type="presOf" srcId="{531822A1-A5D1-4377-9931-9D2B01DF335C}" destId="{ECEDE5C4-8B49-4613-9DBE-D189335B0875}" srcOrd="1" destOrd="0" presId="urn:microsoft.com/office/officeart/2005/8/layout/lProcess2"/>
    <dgm:cxn modelId="{F1510EC2-EDDB-4DCD-B8BF-848AF81F2BA7}" type="presOf" srcId="{A864A541-E84A-4901-B497-B4A579F811F4}" destId="{DE10B7A6-4AFF-427F-BE7D-05E3F8D6E703}" srcOrd="0" destOrd="0" presId="urn:microsoft.com/office/officeart/2005/8/layout/lProcess2"/>
    <dgm:cxn modelId="{802B331D-FF91-47EE-A431-737C3C1727B4}" type="presOf" srcId="{0C94EC3F-C806-4F62-A24C-0107A07F2466}" destId="{EF614B93-2ECE-45D5-9E94-1C6903BB42A6}" srcOrd="0" destOrd="0" presId="urn:microsoft.com/office/officeart/2005/8/layout/lProcess2"/>
    <dgm:cxn modelId="{62E29587-80F0-4792-9EFB-F62DF32CEF95}" type="presOf" srcId="{F0CE9175-3A7E-47E0-8660-376036ACD275}" destId="{958ED87C-38ED-49D6-8EA5-8E0B26858A94}" srcOrd="1" destOrd="0" presId="urn:microsoft.com/office/officeart/2005/8/layout/lProcess2"/>
    <dgm:cxn modelId="{1552C862-DA2C-4A1A-A573-DD780593BAA9}" type="presOf" srcId="{9CFD3F15-8542-4E74-80AD-B7977A2988EA}" destId="{30B03DED-6F02-4EA3-9ED9-A4F23AC2C6D2}" srcOrd="0" destOrd="0" presId="urn:microsoft.com/office/officeart/2005/8/layout/lProcess2"/>
    <dgm:cxn modelId="{6CC32080-A6D3-49EF-8AFE-25751AFE94F3}" type="presOf" srcId="{BE0EDB03-AFCB-42B7-B773-CA69B28A05B8}" destId="{4955A74A-78B5-4F90-BF4B-9912F4C49BBA}" srcOrd="0" destOrd="0" presId="urn:microsoft.com/office/officeart/2005/8/layout/lProcess2"/>
    <dgm:cxn modelId="{7FBCBCA6-473A-4FB7-B12B-9A3509892C07}" type="presOf" srcId="{9D0A93A6-6605-4DEB-9B09-3E2E3AD54CFC}" destId="{A17F0295-AA8B-4E0B-B3C6-95D40D73A62B}" srcOrd="1" destOrd="0" presId="urn:microsoft.com/office/officeart/2005/8/layout/lProcess2"/>
    <dgm:cxn modelId="{E01AAD04-588D-4EAF-A5CA-A62649E4B2DE}" type="presParOf" srcId="{9818B8B4-D319-47ED-85C3-B4E302BB7D16}" destId="{6EE0D7CD-2FF5-4298-8138-04D325B934AA}" srcOrd="0" destOrd="0" presId="urn:microsoft.com/office/officeart/2005/8/layout/lProcess2"/>
    <dgm:cxn modelId="{CAB0A5A5-17D8-4E64-A0A6-F070845D2AC4}" type="presParOf" srcId="{6EE0D7CD-2FF5-4298-8138-04D325B934AA}" destId="{55FD13F6-3CCC-4367-82C7-4F54AFEBDE86}" srcOrd="0" destOrd="0" presId="urn:microsoft.com/office/officeart/2005/8/layout/lProcess2"/>
    <dgm:cxn modelId="{3447E545-0347-489A-8F76-EE2F7C97CD32}" type="presParOf" srcId="{6EE0D7CD-2FF5-4298-8138-04D325B934AA}" destId="{32F20A5E-A29E-485E-874D-7A6316304C3B}" srcOrd="1" destOrd="0" presId="urn:microsoft.com/office/officeart/2005/8/layout/lProcess2"/>
    <dgm:cxn modelId="{BE8D4040-33F6-4644-9E6B-104BB896D1D3}" type="presParOf" srcId="{6EE0D7CD-2FF5-4298-8138-04D325B934AA}" destId="{11CEBB72-15D0-4FA5-B619-D30ADB72A724}" srcOrd="2" destOrd="0" presId="urn:microsoft.com/office/officeart/2005/8/layout/lProcess2"/>
    <dgm:cxn modelId="{ABBF316A-446B-4F93-99FE-1BFC2F3756DE}" type="presParOf" srcId="{11CEBB72-15D0-4FA5-B619-D30ADB72A724}" destId="{1CE6F483-C545-4B22-9F88-EB197415C3B2}" srcOrd="0" destOrd="0" presId="urn:microsoft.com/office/officeart/2005/8/layout/lProcess2"/>
    <dgm:cxn modelId="{491C3388-743D-4465-8161-3C70DF672BC7}" type="presParOf" srcId="{1CE6F483-C545-4B22-9F88-EB197415C3B2}" destId="{EF614B93-2ECE-45D5-9E94-1C6903BB42A6}" srcOrd="0" destOrd="0" presId="urn:microsoft.com/office/officeart/2005/8/layout/lProcess2"/>
    <dgm:cxn modelId="{23538788-F242-434C-8395-5FABA7509706}" type="presParOf" srcId="{1CE6F483-C545-4B22-9F88-EB197415C3B2}" destId="{3D3E1956-68EB-412C-AE86-09FDAF472F95}" srcOrd="1" destOrd="0" presId="urn:microsoft.com/office/officeart/2005/8/layout/lProcess2"/>
    <dgm:cxn modelId="{5D17FC10-A746-4788-8F27-C201B3D6CC57}" type="presParOf" srcId="{1CE6F483-C545-4B22-9F88-EB197415C3B2}" destId="{D4F36773-920E-4067-8569-E5CBD9A55917}" srcOrd="2" destOrd="0" presId="urn:microsoft.com/office/officeart/2005/8/layout/lProcess2"/>
    <dgm:cxn modelId="{7ED0B421-DC46-4D07-BBEF-62E60969EC2D}" type="presParOf" srcId="{9818B8B4-D319-47ED-85C3-B4E302BB7D16}" destId="{0728BA34-DF27-45E4-B77C-E22BBE56A579}" srcOrd="1" destOrd="0" presId="urn:microsoft.com/office/officeart/2005/8/layout/lProcess2"/>
    <dgm:cxn modelId="{552AE157-6680-4CAA-AFAF-EC2976D84B84}" type="presParOf" srcId="{9818B8B4-D319-47ED-85C3-B4E302BB7D16}" destId="{EE1C78C1-495D-4339-8D5E-73A3C67377EE}" srcOrd="2" destOrd="0" presId="urn:microsoft.com/office/officeart/2005/8/layout/lProcess2"/>
    <dgm:cxn modelId="{A9F0C677-8B2A-4386-ADEC-51B6A168CE3D}" type="presParOf" srcId="{EE1C78C1-495D-4339-8D5E-73A3C67377EE}" destId="{E4FDB117-44EC-4270-9CF3-F9EECA59B8A0}" srcOrd="0" destOrd="0" presId="urn:microsoft.com/office/officeart/2005/8/layout/lProcess2"/>
    <dgm:cxn modelId="{98FBBE7B-72E2-4507-B68F-8B2255DD14BC}" type="presParOf" srcId="{EE1C78C1-495D-4339-8D5E-73A3C67377EE}" destId="{ECEDE5C4-8B49-4613-9DBE-D189335B0875}" srcOrd="1" destOrd="0" presId="urn:microsoft.com/office/officeart/2005/8/layout/lProcess2"/>
    <dgm:cxn modelId="{42658585-338F-4009-85A2-9119DC540F4C}" type="presParOf" srcId="{EE1C78C1-495D-4339-8D5E-73A3C67377EE}" destId="{04594AC2-D2B3-4164-98FD-F56D16373EED}" srcOrd="2" destOrd="0" presId="urn:microsoft.com/office/officeart/2005/8/layout/lProcess2"/>
    <dgm:cxn modelId="{959757C9-00A7-4447-ADF6-20EED24D6AC8}" type="presParOf" srcId="{04594AC2-D2B3-4164-98FD-F56D16373EED}" destId="{F42F1450-DEDA-43D2-81C3-83BEAF8F9BBC}" srcOrd="0" destOrd="0" presId="urn:microsoft.com/office/officeart/2005/8/layout/lProcess2"/>
    <dgm:cxn modelId="{D36CD1F4-238B-4BD2-95B1-0219F2363AF2}" type="presParOf" srcId="{F42F1450-DEDA-43D2-81C3-83BEAF8F9BBC}" destId="{D4BFC086-AA23-4092-A19B-86E5EE4A4BA5}" srcOrd="0" destOrd="0" presId="urn:microsoft.com/office/officeart/2005/8/layout/lProcess2"/>
    <dgm:cxn modelId="{AE85C368-4570-4C6D-853C-89FF4A235226}" type="presParOf" srcId="{F42F1450-DEDA-43D2-81C3-83BEAF8F9BBC}" destId="{09043E29-BE2D-449D-91C6-FA15E3CBA0BD}" srcOrd="1" destOrd="0" presId="urn:microsoft.com/office/officeart/2005/8/layout/lProcess2"/>
    <dgm:cxn modelId="{1FCFB1C3-ECEC-4882-BD5D-7D4C9EBF8D4F}" type="presParOf" srcId="{F42F1450-DEDA-43D2-81C3-83BEAF8F9BBC}" destId="{DE10B7A6-4AFF-427F-BE7D-05E3F8D6E703}" srcOrd="2" destOrd="0" presId="urn:microsoft.com/office/officeart/2005/8/layout/lProcess2"/>
    <dgm:cxn modelId="{6DB679DB-8380-46D0-840E-65661D69F9C6}" type="presParOf" srcId="{9818B8B4-D319-47ED-85C3-B4E302BB7D16}" destId="{64B30350-D573-4D4C-A564-72DAC6531FCD}" srcOrd="3" destOrd="0" presId="urn:microsoft.com/office/officeart/2005/8/layout/lProcess2"/>
    <dgm:cxn modelId="{087A0432-F7C8-474A-8AA2-070B185247DB}" type="presParOf" srcId="{9818B8B4-D319-47ED-85C3-B4E302BB7D16}" destId="{8B64BC4D-636C-42D2-B435-E1641F2398A5}" srcOrd="4" destOrd="0" presId="urn:microsoft.com/office/officeart/2005/8/layout/lProcess2"/>
    <dgm:cxn modelId="{A967C25D-88BD-4C5E-9520-307A7855EDD3}" type="presParOf" srcId="{8B64BC4D-636C-42D2-B435-E1641F2398A5}" destId="{117935C9-AB02-4D16-AE78-3AEE214CC55A}" srcOrd="0" destOrd="0" presId="urn:microsoft.com/office/officeart/2005/8/layout/lProcess2"/>
    <dgm:cxn modelId="{8C6EB452-C8BA-437D-9DC6-C257A0B40034}" type="presParOf" srcId="{8B64BC4D-636C-42D2-B435-E1641F2398A5}" destId="{A17F0295-AA8B-4E0B-B3C6-95D40D73A62B}" srcOrd="1" destOrd="0" presId="urn:microsoft.com/office/officeart/2005/8/layout/lProcess2"/>
    <dgm:cxn modelId="{830C8F1B-9226-4D38-B724-515D9D35C53B}" type="presParOf" srcId="{8B64BC4D-636C-42D2-B435-E1641F2398A5}" destId="{B1A56B97-9D06-4A88-822F-E30F70A55F9E}" srcOrd="2" destOrd="0" presId="urn:microsoft.com/office/officeart/2005/8/layout/lProcess2"/>
    <dgm:cxn modelId="{0F3688F9-83AB-4879-885E-29AB9F6FC09C}" type="presParOf" srcId="{B1A56B97-9D06-4A88-822F-E30F70A55F9E}" destId="{A4A752BF-236D-46CD-9D72-0EB85AF345CD}" srcOrd="0" destOrd="0" presId="urn:microsoft.com/office/officeart/2005/8/layout/lProcess2"/>
    <dgm:cxn modelId="{C5A60943-CCFF-4A4E-8714-663C7934F5E9}" type="presParOf" srcId="{A4A752BF-236D-46CD-9D72-0EB85AF345CD}" destId="{EC0030E0-43B4-4578-A4C5-29507AF2FD3E}" srcOrd="0" destOrd="0" presId="urn:microsoft.com/office/officeart/2005/8/layout/lProcess2"/>
    <dgm:cxn modelId="{38634DDD-B272-460A-B234-335C17C73620}" type="presParOf" srcId="{A4A752BF-236D-46CD-9D72-0EB85AF345CD}" destId="{95CE87EA-E9A5-4275-B30F-B8A82871F83B}" srcOrd="1" destOrd="0" presId="urn:microsoft.com/office/officeart/2005/8/layout/lProcess2"/>
    <dgm:cxn modelId="{4B3A48CD-11C1-44B0-8CD6-C0F39DE80D6F}" type="presParOf" srcId="{A4A752BF-236D-46CD-9D72-0EB85AF345CD}" destId="{52F1B530-168B-43A6-8996-3B78410620EF}" srcOrd="2" destOrd="0" presId="urn:microsoft.com/office/officeart/2005/8/layout/lProcess2"/>
    <dgm:cxn modelId="{1303262B-FBC9-4E61-84BE-24414F9A1F25}" type="presParOf" srcId="{A4A752BF-236D-46CD-9D72-0EB85AF345CD}" destId="{2EDC2D62-8335-4A90-811A-FB7DFBF3DE6E}" srcOrd="3" destOrd="0" presId="urn:microsoft.com/office/officeart/2005/8/layout/lProcess2"/>
    <dgm:cxn modelId="{38EE6248-BF5F-4377-8E58-D8214C47A430}" type="presParOf" srcId="{A4A752BF-236D-46CD-9D72-0EB85AF345CD}" destId="{B0793660-7CC6-4827-B77C-F5F87621E5CF}" srcOrd="4" destOrd="0" presId="urn:microsoft.com/office/officeart/2005/8/layout/lProcess2"/>
    <dgm:cxn modelId="{F3965FD8-52B1-490D-953D-126729BAFE1B}" type="presParOf" srcId="{A4A752BF-236D-46CD-9D72-0EB85AF345CD}" destId="{8465BF83-CEB6-4B7E-AC27-9F8061F29758}" srcOrd="5" destOrd="0" presId="urn:microsoft.com/office/officeart/2005/8/layout/lProcess2"/>
    <dgm:cxn modelId="{F97DCB8F-6075-4A9F-B0E7-0A346AB9BF9F}" type="presParOf" srcId="{A4A752BF-236D-46CD-9D72-0EB85AF345CD}" destId="{AFFF7906-8436-4EB7-98AB-F20BFD0E7633}" srcOrd="6" destOrd="0" presId="urn:microsoft.com/office/officeart/2005/8/layout/lProcess2"/>
    <dgm:cxn modelId="{5356BC9E-95F3-480D-9E8B-EC1FF72565F5}" type="presParOf" srcId="{9818B8B4-D319-47ED-85C3-B4E302BB7D16}" destId="{326991B5-073D-438B-9E23-4F9B039D0144}" srcOrd="5" destOrd="0" presId="urn:microsoft.com/office/officeart/2005/8/layout/lProcess2"/>
    <dgm:cxn modelId="{F637BB6E-E256-4672-BEB2-93AA21E32A26}" type="presParOf" srcId="{9818B8B4-D319-47ED-85C3-B4E302BB7D16}" destId="{9C79308B-EDC5-4CA0-A13E-3195220A7329}" srcOrd="6" destOrd="0" presId="urn:microsoft.com/office/officeart/2005/8/layout/lProcess2"/>
    <dgm:cxn modelId="{32ACC750-2ECA-4954-ABCA-812D29E5B63A}" type="presParOf" srcId="{9C79308B-EDC5-4CA0-A13E-3195220A7329}" destId="{7FF9BA83-B5C8-40BA-8CBD-09AE2FA67384}" srcOrd="0" destOrd="0" presId="urn:microsoft.com/office/officeart/2005/8/layout/lProcess2"/>
    <dgm:cxn modelId="{DD7446AC-04BB-49BB-BD20-925693705A6E}" type="presParOf" srcId="{9C79308B-EDC5-4CA0-A13E-3195220A7329}" destId="{958ED87C-38ED-49D6-8EA5-8E0B26858A94}" srcOrd="1" destOrd="0" presId="urn:microsoft.com/office/officeart/2005/8/layout/lProcess2"/>
    <dgm:cxn modelId="{D94BDD43-8A92-4D50-9070-6D749D0DE48C}" type="presParOf" srcId="{9C79308B-EDC5-4CA0-A13E-3195220A7329}" destId="{B2BAE9DB-51FC-4777-83A9-A92969B47DB7}" srcOrd="2" destOrd="0" presId="urn:microsoft.com/office/officeart/2005/8/layout/lProcess2"/>
    <dgm:cxn modelId="{C4F3A356-C85E-406A-8A9F-AA73EFE59FEB}" type="presParOf" srcId="{B2BAE9DB-51FC-4777-83A9-A92969B47DB7}" destId="{27AB4E28-3B51-431B-8F3B-DF9E7CF68903}" srcOrd="0" destOrd="0" presId="urn:microsoft.com/office/officeart/2005/8/layout/lProcess2"/>
    <dgm:cxn modelId="{4B7EA00C-97B3-439C-BDC1-9ACAD8077F50}" type="presParOf" srcId="{27AB4E28-3B51-431B-8F3B-DF9E7CF68903}" destId="{04797252-0FB6-4C7C-AB4D-40263D25BC2F}" srcOrd="0" destOrd="0" presId="urn:microsoft.com/office/officeart/2005/8/layout/lProcess2"/>
    <dgm:cxn modelId="{0B1C07C1-C69F-48FA-AADB-2757356A8685}" type="presParOf" srcId="{9818B8B4-D319-47ED-85C3-B4E302BB7D16}" destId="{D3C7D6D8-0998-49D8-AA5A-554CF3CB1E0B}" srcOrd="7" destOrd="0" presId="urn:microsoft.com/office/officeart/2005/8/layout/lProcess2"/>
    <dgm:cxn modelId="{0FEB77D3-A0FF-43EB-953F-BD770190124B}" type="presParOf" srcId="{9818B8B4-D319-47ED-85C3-B4E302BB7D16}" destId="{25A78F57-9EA2-4052-A2CF-03F7CF4F49C5}" srcOrd="8" destOrd="0" presId="urn:microsoft.com/office/officeart/2005/8/layout/lProcess2"/>
    <dgm:cxn modelId="{2C8B8A17-59AB-45BE-923D-527684B61DAD}" type="presParOf" srcId="{25A78F57-9EA2-4052-A2CF-03F7CF4F49C5}" destId="{4955A74A-78B5-4F90-BF4B-9912F4C49BBA}" srcOrd="0" destOrd="0" presId="urn:microsoft.com/office/officeart/2005/8/layout/lProcess2"/>
    <dgm:cxn modelId="{ADE0096B-C600-4024-A81E-46D5BA6DACEC}" type="presParOf" srcId="{25A78F57-9EA2-4052-A2CF-03F7CF4F49C5}" destId="{6099E428-151B-4353-B86F-89283CB85156}" srcOrd="1" destOrd="0" presId="urn:microsoft.com/office/officeart/2005/8/layout/lProcess2"/>
    <dgm:cxn modelId="{D2510B2F-00E6-4902-907F-23CB2815D7E8}" type="presParOf" srcId="{25A78F57-9EA2-4052-A2CF-03F7CF4F49C5}" destId="{F7E0556D-DFC1-47FC-A02E-2696561F870B}" srcOrd="2" destOrd="0" presId="urn:microsoft.com/office/officeart/2005/8/layout/lProcess2"/>
    <dgm:cxn modelId="{F1214846-97D7-4220-803B-F34FF26FDCE5}" type="presParOf" srcId="{F7E0556D-DFC1-47FC-A02E-2696561F870B}" destId="{3E6984BE-5464-49F9-83F2-6B073579DD4B}" srcOrd="0" destOrd="0" presId="urn:microsoft.com/office/officeart/2005/8/layout/lProcess2"/>
    <dgm:cxn modelId="{A57A4E9F-6A62-42F6-8360-D2C368F33167}" type="presParOf" srcId="{3E6984BE-5464-49F9-83F2-6B073579DD4B}" destId="{30B03DED-6F02-4EA3-9ED9-A4F23AC2C6D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A9343-AF5F-4DBD-8823-B7E7E08398BE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1BA4C-3AE2-4795-B5F1-BA8E2738B62C}">
      <dgm:prSet phldrT="[Text]"/>
      <dgm:spPr/>
      <dgm:t>
        <a:bodyPr/>
        <a:lstStyle/>
        <a:p>
          <a:r>
            <a:rPr lang="en-US" dirty="0" smtClean="0"/>
            <a:t>conservation</a:t>
          </a:r>
          <a:endParaRPr lang="en-US" dirty="0"/>
        </a:p>
      </dgm:t>
    </dgm:pt>
    <dgm:pt modelId="{FFDA5B38-67E8-4AD6-AB39-9F1702A098C6}" type="parTrans" cxnId="{3C1C4E49-B9CE-4FF4-970A-1CF74075C72D}">
      <dgm:prSet/>
      <dgm:spPr/>
      <dgm:t>
        <a:bodyPr/>
        <a:lstStyle/>
        <a:p>
          <a:endParaRPr lang="en-US"/>
        </a:p>
      </dgm:t>
    </dgm:pt>
    <dgm:pt modelId="{D22CF612-EC58-4F56-A1E9-8BA23C8868E6}" type="sibTrans" cxnId="{3C1C4E49-B9CE-4FF4-970A-1CF74075C72D}">
      <dgm:prSet/>
      <dgm:spPr/>
      <dgm:t>
        <a:bodyPr/>
        <a:lstStyle/>
        <a:p>
          <a:endParaRPr lang="en-US"/>
        </a:p>
      </dgm:t>
    </dgm:pt>
    <dgm:pt modelId="{1D2D0DDF-3046-4580-BBC7-DF2131FA8110}">
      <dgm:prSet phldrT="[Text]"/>
      <dgm:spPr/>
      <dgm:t>
        <a:bodyPr/>
        <a:lstStyle/>
        <a:p>
          <a:r>
            <a:rPr lang="en-US" dirty="0" smtClean="0"/>
            <a:t>electrostatics</a:t>
          </a:r>
          <a:endParaRPr lang="en-US" dirty="0"/>
        </a:p>
      </dgm:t>
    </dgm:pt>
    <dgm:pt modelId="{5120D796-1685-452C-80C3-F74283166F36}" type="parTrans" cxnId="{FB84BD35-F7A5-4CA1-AFF1-F6A4D12ADF2A}">
      <dgm:prSet/>
      <dgm:spPr/>
      <dgm:t>
        <a:bodyPr/>
        <a:lstStyle/>
        <a:p>
          <a:endParaRPr lang="en-US"/>
        </a:p>
      </dgm:t>
    </dgm:pt>
    <dgm:pt modelId="{4CC747AF-4ABC-4223-81EB-2B09F17CE2D9}" type="sibTrans" cxnId="{FB84BD35-F7A5-4CA1-AFF1-F6A4D12ADF2A}">
      <dgm:prSet/>
      <dgm:spPr/>
      <dgm:t>
        <a:bodyPr/>
        <a:lstStyle/>
        <a:p>
          <a:endParaRPr lang="en-US"/>
        </a:p>
      </dgm:t>
    </dgm:pt>
    <dgm:pt modelId="{C9E40722-6435-4A54-8609-1ED883F3491B}">
      <dgm:prSet phldrT="[Text]" custT="1"/>
      <dgm:spPr/>
      <dgm:t>
        <a:bodyPr/>
        <a:lstStyle/>
        <a:p>
          <a:r>
            <a:rPr lang="en-US" sz="1000" dirty="0" smtClean="0"/>
            <a:t>hydrophobicity</a:t>
          </a:r>
          <a:endParaRPr lang="en-US" sz="1000" dirty="0"/>
        </a:p>
      </dgm:t>
    </dgm:pt>
    <dgm:pt modelId="{9B4CB584-2B9D-477F-9BFC-A7C1CB6F6EDF}" type="parTrans" cxnId="{7C14A696-750F-4831-AAFC-BB903059044B}">
      <dgm:prSet/>
      <dgm:spPr/>
      <dgm:t>
        <a:bodyPr/>
        <a:lstStyle/>
        <a:p>
          <a:endParaRPr lang="en-US"/>
        </a:p>
      </dgm:t>
    </dgm:pt>
    <dgm:pt modelId="{0A7D0F0F-B901-43D5-AACE-927BDB5E7661}" type="sibTrans" cxnId="{7C14A696-750F-4831-AAFC-BB903059044B}">
      <dgm:prSet/>
      <dgm:spPr/>
      <dgm:t>
        <a:bodyPr/>
        <a:lstStyle/>
        <a:p>
          <a:endParaRPr lang="en-US"/>
        </a:p>
      </dgm:t>
    </dgm:pt>
    <dgm:pt modelId="{8829EF41-1D47-423D-95BB-740693D6A97D}" type="pres">
      <dgm:prSet presAssocID="{CD0A9343-AF5F-4DBD-8823-B7E7E08398B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803EB2B0-C22A-4D3D-A93A-0B4F01BC0CBE}" type="pres">
      <dgm:prSet presAssocID="{5811BA4C-3AE2-4795-B5F1-BA8E2738B62C}" presName="text1" presStyleCnt="0"/>
      <dgm:spPr/>
    </dgm:pt>
    <dgm:pt modelId="{295925EA-EB01-4AC4-BF19-7B8A6861D4D3}" type="pres">
      <dgm:prSet presAssocID="{5811BA4C-3AE2-4795-B5F1-BA8E2738B62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B7282-E3DD-40DB-B8AE-D887F98FCB5C}" type="pres">
      <dgm:prSet presAssocID="{5811BA4C-3AE2-4795-B5F1-BA8E2738B62C}" presName="textaccent1" presStyleCnt="0"/>
      <dgm:spPr/>
    </dgm:pt>
    <dgm:pt modelId="{32384560-B540-4C72-B3C0-FD1DA54082FE}" type="pres">
      <dgm:prSet presAssocID="{5811BA4C-3AE2-4795-B5F1-BA8E2738B62C}" presName="accentRepeatNode" presStyleLbl="solidAlignAcc1" presStyleIdx="0" presStyleCnt="6"/>
      <dgm:spPr/>
    </dgm:pt>
    <dgm:pt modelId="{B6EE08B9-F127-4FF7-AC99-FEEB48F5A304}" type="pres">
      <dgm:prSet presAssocID="{D22CF612-EC58-4F56-A1E9-8BA23C8868E6}" presName="image1" presStyleCnt="0"/>
      <dgm:spPr/>
    </dgm:pt>
    <dgm:pt modelId="{F862F3D2-86C6-4FE8-B7C2-5E35B4CE3DB1}" type="pres">
      <dgm:prSet presAssocID="{D22CF612-EC58-4F56-A1E9-8BA23C8868E6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5666387A-D042-4CFE-BD65-1843AD8AB72C}" type="pres">
      <dgm:prSet presAssocID="{D22CF612-EC58-4F56-A1E9-8BA23C8868E6}" presName="imageaccent1" presStyleCnt="0"/>
      <dgm:spPr/>
    </dgm:pt>
    <dgm:pt modelId="{7BD66F6F-7FD4-4982-B9A5-337D7FABCAB6}" type="pres">
      <dgm:prSet presAssocID="{D22CF612-EC58-4F56-A1E9-8BA23C8868E6}" presName="accentRepeatNode" presStyleLbl="solidAlignAcc1" presStyleIdx="1" presStyleCnt="6"/>
      <dgm:spPr/>
    </dgm:pt>
    <dgm:pt modelId="{6E6019DE-512A-4C93-A289-11F8DC319DDF}" type="pres">
      <dgm:prSet presAssocID="{1D2D0DDF-3046-4580-BBC7-DF2131FA8110}" presName="text2" presStyleCnt="0"/>
      <dgm:spPr/>
    </dgm:pt>
    <dgm:pt modelId="{AC6430DD-C4BF-49F4-884D-7D4E9F1E10B2}" type="pres">
      <dgm:prSet presAssocID="{1D2D0DDF-3046-4580-BBC7-DF2131FA811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34959-8EBC-4711-B329-D7FFD4DC1FD1}" type="pres">
      <dgm:prSet presAssocID="{1D2D0DDF-3046-4580-BBC7-DF2131FA8110}" presName="textaccent2" presStyleCnt="0"/>
      <dgm:spPr/>
    </dgm:pt>
    <dgm:pt modelId="{4F664C9A-7A5C-48F2-AD6A-61BD345862DC}" type="pres">
      <dgm:prSet presAssocID="{1D2D0DDF-3046-4580-BBC7-DF2131FA8110}" presName="accentRepeatNode" presStyleLbl="solidAlignAcc1" presStyleIdx="2" presStyleCnt="6"/>
      <dgm:spPr/>
    </dgm:pt>
    <dgm:pt modelId="{79126DD7-A97C-43E0-B19B-B9B1C112D7BB}" type="pres">
      <dgm:prSet presAssocID="{4CC747AF-4ABC-4223-81EB-2B09F17CE2D9}" presName="image2" presStyleCnt="0"/>
      <dgm:spPr/>
    </dgm:pt>
    <dgm:pt modelId="{D931A462-AAE9-4587-B08B-2AF3AF297294}" type="pres">
      <dgm:prSet presAssocID="{4CC747AF-4ABC-4223-81EB-2B09F17CE2D9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2131C1A9-AA22-467E-AC61-AE881C0DFC18}" type="pres">
      <dgm:prSet presAssocID="{4CC747AF-4ABC-4223-81EB-2B09F17CE2D9}" presName="imageaccent2" presStyleCnt="0"/>
      <dgm:spPr/>
    </dgm:pt>
    <dgm:pt modelId="{58FB947B-1190-4581-90F7-3BEB55227988}" type="pres">
      <dgm:prSet presAssocID="{4CC747AF-4ABC-4223-81EB-2B09F17CE2D9}" presName="accentRepeatNode" presStyleLbl="solidAlignAcc1" presStyleIdx="3" presStyleCnt="6"/>
      <dgm:spPr/>
    </dgm:pt>
    <dgm:pt modelId="{4E7E696C-56E0-4DD2-AA64-81BEDC03A047}" type="pres">
      <dgm:prSet presAssocID="{C9E40722-6435-4A54-8609-1ED883F3491B}" presName="text3" presStyleCnt="0"/>
      <dgm:spPr/>
    </dgm:pt>
    <dgm:pt modelId="{8F5D044E-E284-4811-87B2-6399FA204F88}" type="pres">
      <dgm:prSet presAssocID="{C9E40722-6435-4A54-8609-1ED883F3491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BA3AD-1373-444A-A764-B863BD536CC8}" type="pres">
      <dgm:prSet presAssocID="{C9E40722-6435-4A54-8609-1ED883F3491B}" presName="textaccent3" presStyleCnt="0"/>
      <dgm:spPr/>
    </dgm:pt>
    <dgm:pt modelId="{D0BE9BF5-B377-4A6A-ABDC-F0B555F6E793}" type="pres">
      <dgm:prSet presAssocID="{C9E40722-6435-4A54-8609-1ED883F3491B}" presName="accentRepeatNode" presStyleLbl="solidAlignAcc1" presStyleIdx="4" presStyleCnt="6"/>
      <dgm:spPr/>
    </dgm:pt>
    <dgm:pt modelId="{2B2E2D12-3D53-47D5-803D-02A5DE47FAC4}" type="pres">
      <dgm:prSet presAssocID="{0A7D0F0F-B901-43D5-AACE-927BDB5E7661}" presName="image3" presStyleCnt="0"/>
      <dgm:spPr/>
    </dgm:pt>
    <dgm:pt modelId="{016040F9-8ED4-458B-96AB-1181D32E9C04}" type="pres">
      <dgm:prSet presAssocID="{0A7D0F0F-B901-43D5-AACE-927BDB5E766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D0981217-5956-457B-A864-B3E21011B979}" type="pres">
      <dgm:prSet presAssocID="{0A7D0F0F-B901-43D5-AACE-927BDB5E7661}" presName="imageaccent3" presStyleCnt="0"/>
      <dgm:spPr/>
    </dgm:pt>
    <dgm:pt modelId="{6EAB1DA7-A329-474A-8EBD-F384A490FB49}" type="pres">
      <dgm:prSet presAssocID="{0A7D0F0F-B901-43D5-AACE-927BDB5E7661}" presName="accentRepeatNode" presStyleLbl="solidAlignAcc1" presStyleIdx="5" presStyleCnt="6"/>
      <dgm:spPr/>
    </dgm:pt>
  </dgm:ptLst>
  <dgm:cxnLst>
    <dgm:cxn modelId="{FB84BD35-F7A5-4CA1-AFF1-F6A4D12ADF2A}" srcId="{CD0A9343-AF5F-4DBD-8823-B7E7E08398BE}" destId="{1D2D0DDF-3046-4580-BBC7-DF2131FA8110}" srcOrd="1" destOrd="0" parTransId="{5120D796-1685-452C-80C3-F74283166F36}" sibTransId="{4CC747AF-4ABC-4223-81EB-2B09F17CE2D9}"/>
    <dgm:cxn modelId="{B1122D92-F7CF-4681-A9AE-CBE44FE6DF30}" type="presOf" srcId="{D22CF612-EC58-4F56-A1E9-8BA23C8868E6}" destId="{F862F3D2-86C6-4FE8-B7C2-5E35B4CE3DB1}" srcOrd="0" destOrd="0" presId="urn:microsoft.com/office/officeart/2008/layout/HexagonCluster"/>
    <dgm:cxn modelId="{FE4B7E0C-CF1D-4D2E-9F76-EEED0D8A8B49}" type="presOf" srcId="{1D2D0DDF-3046-4580-BBC7-DF2131FA8110}" destId="{AC6430DD-C4BF-49F4-884D-7D4E9F1E10B2}" srcOrd="0" destOrd="0" presId="urn:microsoft.com/office/officeart/2008/layout/HexagonCluster"/>
    <dgm:cxn modelId="{3C1C4E49-B9CE-4FF4-970A-1CF74075C72D}" srcId="{CD0A9343-AF5F-4DBD-8823-B7E7E08398BE}" destId="{5811BA4C-3AE2-4795-B5F1-BA8E2738B62C}" srcOrd="0" destOrd="0" parTransId="{FFDA5B38-67E8-4AD6-AB39-9F1702A098C6}" sibTransId="{D22CF612-EC58-4F56-A1E9-8BA23C8868E6}"/>
    <dgm:cxn modelId="{7C14A696-750F-4831-AAFC-BB903059044B}" srcId="{CD0A9343-AF5F-4DBD-8823-B7E7E08398BE}" destId="{C9E40722-6435-4A54-8609-1ED883F3491B}" srcOrd="2" destOrd="0" parTransId="{9B4CB584-2B9D-477F-9BFC-A7C1CB6F6EDF}" sibTransId="{0A7D0F0F-B901-43D5-AACE-927BDB5E7661}"/>
    <dgm:cxn modelId="{8E93013C-C63B-4EB0-8A5C-0F740A56A6BB}" type="presOf" srcId="{CD0A9343-AF5F-4DBD-8823-B7E7E08398BE}" destId="{8829EF41-1D47-423D-95BB-740693D6A97D}" srcOrd="0" destOrd="0" presId="urn:microsoft.com/office/officeart/2008/layout/HexagonCluster"/>
    <dgm:cxn modelId="{6B6C6DC8-0EB6-4B8E-88D0-1E930F64DB9B}" type="presOf" srcId="{0A7D0F0F-B901-43D5-AACE-927BDB5E7661}" destId="{016040F9-8ED4-458B-96AB-1181D32E9C04}" srcOrd="0" destOrd="0" presId="urn:microsoft.com/office/officeart/2008/layout/HexagonCluster"/>
    <dgm:cxn modelId="{A69D5328-0022-4943-A4DF-AFE45D806C0D}" type="presOf" srcId="{4CC747AF-4ABC-4223-81EB-2B09F17CE2D9}" destId="{D931A462-AAE9-4587-B08B-2AF3AF297294}" srcOrd="0" destOrd="0" presId="urn:microsoft.com/office/officeart/2008/layout/HexagonCluster"/>
    <dgm:cxn modelId="{281273D6-BEEF-42C6-BEE1-D826E2170F90}" type="presOf" srcId="{C9E40722-6435-4A54-8609-1ED883F3491B}" destId="{8F5D044E-E284-4811-87B2-6399FA204F88}" srcOrd="0" destOrd="0" presId="urn:microsoft.com/office/officeart/2008/layout/HexagonCluster"/>
    <dgm:cxn modelId="{71BF3D01-1C17-48AA-B02B-C5ACC6AEC1ED}" type="presOf" srcId="{5811BA4C-3AE2-4795-B5F1-BA8E2738B62C}" destId="{295925EA-EB01-4AC4-BF19-7B8A6861D4D3}" srcOrd="0" destOrd="0" presId="urn:microsoft.com/office/officeart/2008/layout/HexagonCluster"/>
    <dgm:cxn modelId="{0CC173EE-CD18-44AC-B0DC-2964B36BE505}" type="presParOf" srcId="{8829EF41-1D47-423D-95BB-740693D6A97D}" destId="{803EB2B0-C22A-4D3D-A93A-0B4F01BC0CBE}" srcOrd="0" destOrd="0" presId="urn:microsoft.com/office/officeart/2008/layout/HexagonCluster"/>
    <dgm:cxn modelId="{33650978-9099-417C-A9AB-193E74306B68}" type="presParOf" srcId="{803EB2B0-C22A-4D3D-A93A-0B4F01BC0CBE}" destId="{295925EA-EB01-4AC4-BF19-7B8A6861D4D3}" srcOrd="0" destOrd="0" presId="urn:microsoft.com/office/officeart/2008/layout/HexagonCluster"/>
    <dgm:cxn modelId="{E95C1EC9-2882-4CD2-834F-CCC55DF805FC}" type="presParOf" srcId="{8829EF41-1D47-423D-95BB-740693D6A97D}" destId="{A65B7282-E3DD-40DB-B8AE-D887F98FCB5C}" srcOrd="1" destOrd="0" presId="urn:microsoft.com/office/officeart/2008/layout/HexagonCluster"/>
    <dgm:cxn modelId="{331585AE-86E7-411A-B1A1-BFEE87F5C267}" type="presParOf" srcId="{A65B7282-E3DD-40DB-B8AE-D887F98FCB5C}" destId="{32384560-B540-4C72-B3C0-FD1DA54082FE}" srcOrd="0" destOrd="0" presId="urn:microsoft.com/office/officeart/2008/layout/HexagonCluster"/>
    <dgm:cxn modelId="{523DDC3C-160A-440D-837C-F55665712A3F}" type="presParOf" srcId="{8829EF41-1D47-423D-95BB-740693D6A97D}" destId="{B6EE08B9-F127-4FF7-AC99-FEEB48F5A304}" srcOrd="2" destOrd="0" presId="urn:microsoft.com/office/officeart/2008/layout/HexagonCluster"/>
    <dgm:cxn modelId="{0BF27625-3E1E-4355-A1B4-39601042B06D}" type="presParOf" srcId="{B6EE08B9-F127-4FF7-AC99-FEEB48F5A304}" destId="{F862F3D2-86C6-4FE8-B7C2-5E35B4CE3DB1}" srcOrd="0" destOrd="0" presId="urn:microsoft.com/office/officeart/2008/layout/HexagonCluster"/>
    <dgm:cxn modelId="{149C5DC9-2EFA-4365-9921-91A725FDCCFD}" type="presParOf" srcId="{8829EF41-1D47-423D-95BB-740693D6A97D}" destId="{5666387A-D042-4CFE-BD65-1843AD8AB72C}" srcOrd="3" destOrd="0" presId="urn:microsoft.com/office/officeart/2008/layout/HexagonCluster"/>
    <dgm:cxn modelId="{1A34EC0C-E179-4197-9D89-E9790ED65206}" type="presParOf" srcId="{5666387A-D042-4CFE-BD65-1843AD8AB72C}" destId="{7BD66F6F-7FD4-4982-B9A5-337D7FABCAB6}" srcOrd="0" destOrd="0" presId="urn:microsoft.com/office/officeart/2008/layout/HexagonCluster"/>
    <dgm:cxn modelId="{85BA6E1B-0D49-4421-8BA6-46302228D8DE}" type="presParOf" srcId="{8829EF41-1D47-423D-95BB-740693D6A97D}" destId="{6E6019DE-512A-4C93-A289-11F8DC319DDF}" srcOrd="4" destOrd="0" presId="urn:microsoft.com/office/officeart/2008/layout/HexagonCluster"/>
    <dgm:cxn modelId="{42A5E5F4-1C9F-4C53-8E21-607C92299CD3}" type="presParOf" srcId="{6E6019DE-512A-4C93-A289-11F8DC319DDF}" destId="{AC6430DD-C4BF-49F4-884D-7D4E9F1E10B2}" srcOrd="0" destOrd="0" presId="urn:microsoft.com/office/officeart/2008/layout/HexagonCluster"/>
    <dgm:cxn modelId="{D9F6802B-CE1B-4263-B2D6-50BD669C2346}" type="presParOf" srcId="{8829EF41-1D47-423D-95BB-740693D6A97D}" destId="{77134959-8EBC-4711-B329-D7FFD4DC1FD1}" srcOrd="5" destOrd="0" presId="urn:microsoft.com/office/officeart/2008/layout/HexagonCluster"/>
    <dgm:cxn modelId="{F26C66A0-CD09-4FCD-8C66-7A0D770C7FC9}" type="presParOf" srcId="{77134959-8EBC-4711-B329-D7FFD4DC1FD1}" destId="{4F664C9A-7A5C-48F2-AD6A-61BD345862DC}" srcOrd="0" destOrd="0" presId="urn:microsoft.com/office/officeart/2008/layout/HexagonCluster"/>
    <dgm:cxn modelId="{8E765FF7-8FF7-4401-8DAA-0804F5F6AD3A}" type="presParOf" srcId="{8829EF41-1D47-423D-95BB-740693D6A97D}" destId="{79126DD7-A97C-43E0-B19B-B9B1C112D7BB}" srcOrd="6" destOrd="0" presId="urn:microsoft.com/office/officeart/2008/layout/HexagonCluster"/>
    <dgm:cxn modelId="{099BE8F2-9426-4F03-87D5-DB90DB92BDCB}" type="presParOf" srcId="{79126DD7-A97C-43E0-B19B-B9B1C112D7BB}" destId="{D931A462-AAE9-4587-B08B-2AF3AF297294}" srcOrd="0" destOrd="0" presId="urn:microsoft.com/office/officeart/2008/layout/HexagonCluster"/>
    <dgm:cxn modelId="{C5C1EB6E-D797-4C2B-B6CA-7B8EFF8A34A8}" type="presParOf" srcId="{8829EF41-1D47-423D-95BB-740693D6A97D}" destId="{2131C1A9-AA22-467E-AC61-AE881C0DFC18}" srcOrd="7" destOrd="0" presId="urn:microsoft.com/office/officeart/2008/layout/HexagonCluster"/>
    <dgm:cxn modelId="{9E5531DD-3D06-4C5C-BD31-852C546AC065}" type="presParOf" srcId="{2131C1A9-AA22-467E-AC61-AE881C0DFC18}" destId="{58FB947B-1190-4581-90F7-3BEB55227988}" srcOrd="0" destOrd="0" presId="urn:microsoft.com/office/officeart/2008/layout/HexagonCluster"/>
    <dgm:cxn modelId="{A85B9C5C-A6AB-474A-BC30-B653F5581F33}" type="presParOf" srcId="{8829EF41-1D47-423D-95BB-740693D6A97D}" destId="{4E7E696C-56E0-4DD2-AA64-81BEDC03A047}" srcOrd="8" destOrd="0" presId="urn:microsoft.com/office/officeart/2008/layout/HexagonCluster"/>
    <dgm:cxn modelId="{031B2A35-939B-416F-A7C3-FD214B4F3B92}" type="presParOf" srcId="{4E7E696C-56E0-4DD2-AA64-81BEDC03A047}" destId="{8F5D044E-E284-4811-87B2-6399FA204F88}" srcOrd="0" destOrd="0" presId="urn:microsoft.com/office/officeart/2008/layout/HexagonCluster"/>
    <dgm:cxn modelId="{69273BE5-F52A-4871-ABD7-2AE7E9890789}" type="presParOf" srcId="{8829EF41-1D47-423D-95BB-740693D6A97D}" destId="{707BA3AD-1373-444A-A764-B863BD536CC8}" srcOrd="9" destOrd="0" presId="urn:microsoft.com/office/officeart/2008/layout/HexagonCluster"/>
    <dgm:cxn modelId="{87F97B93-DC5B-435E-BBEC-14D22B787973}" type="presParOf" srcId="{707BA3AD-1373-444A-A764-B863BD536CC8}" destId="{D0BE9BF5-B377-4A6A-ABDC-F0B555F6E793}" srcOrd="0" destOrd="0" presId="urn:microsoft.com/office/officeart/2008/layout/HexagonCluster"/>
    <dgm:cxn modelId="{301D3706-21AA-46F1-B351-B760D988B68E}" type="presParOf" srcId="{8829EF41-1D47-423D-95BB-740693D6A97D}" destId="{2B2E2D12-3D53-47D5-803D-02A5DE47FAC4}" srcOrd="10" destOrd="0" presId="urn:microsoft.com/office/officeart/2008/layout/HexagonCluster"/>
    <dgm:cxn modelId="{B2CD6336-2C13-46D7-A0A8-1AA41B499E1E}" type="presParOf" srcId="{2B2E2D12-3D53-47D5-803D-02A5DE47FAC4}" destId="{016040F9-8ED4-458B-96AB-1181D32E9C04}" srcOrd="0" destOrd="0" presId="urn:microsoft.com/office/officeart/2008/layout/HexagonCluster"/>
    <dgm:cxn modelId="{2A3B5669-00C3-41BA-97B4-178327149AF7}" type="presParOf" srcId="{8829EF41-1D47-423D-95BB-740693D6A97D}" destId="{D0981217-5956-457B-A864-B3E21011B979}" srcOrd="11" destOrd="0" presId="urn:microsoft.com/office/officeart/2008/layout/HexagonCluster"/>
    <dgm:cxn modelId="{49F69BD6-702F-4331-BC8C-EE4850B8104C}" type="presParOf" srcId="{D0981217-5956-457B-A864-B3E21011B979}" destId="{6EAB1DA7-A329-474A-8EBD-F384A490FB4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A215A-AE13-470E-8BF4-7195A7D152FB}" type="doc">
      <dgm:prSet loTypeId="urn:microsoft.com/office/officeart/2005/8/layout/l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832354-3C78-4432-8FDF-5F3DB25822BF}">
      <dgm:prSet phldrT="[Text]" custT="1"/>
      <dgm:spPr/>
      <dgm:t>
        <a:bodyPr/>
        <a:lstStyle/>
        <a:p>
          <a:r>
            <a:rPr lang="en-US" sz="1200" dirty="0" smtClean="0"/>
            <a:t>Collect Homologs yourself</a:t>
          </a:r>
          <a:endParaRPr lang="en-US" sz="1200" dirty="0"/>
        </a:p>
      </dgm:t>
    </dgm:pt>
    <dgm:pt modelId="{F96B7F03-4B04-42CD-A515-D611981840E2}" type="parTrans" cxnId="{DECFBF74-02C1-48F9-A7FB-7E3C073F674E}">
      <dgm:prSet/>
      <dgm:spPr/>
      <dgm:t>
        <a:bodyPr/>
        <a:lstStyle/>
        <a:p>
          <a:endParaRPr lang="en-US"/>
        </a:p>
      </dgm:t>
    </dgm:pt>
    <dgm:pt modelId="{81455AE3-B5D0-4634-99C6-BC6636B249CC}" type="sibTrans" cxnId="{DECFBF74-02C1-48F9-A7FB-7E3C073F674E}">
      <dgm:prSet/>
      <dgm:spPr/>
      <dgm:t>
        <a:bodyPr/>
        <a:lstStyle/>
        <a:p>
          <a:endParaRPr lang="en-US"/>
        </a:p>
      </dgm:t>
    </dgm:pt>
    <dgm:pt modelId="{F6012E62-C4B7-48F3-9410-5ECB70964F76}">
      <dgm:prSet phldrT="[Text]" custT="1"/>
      <dgm:spPr/>
      <dgm:t>
        <a:bodyPr/>
        <a:lstStyle/>
        <a:p>
          <a:r>
            <a:rPr lang="en-US" sz="1200" dirty="0" smtClean="0"/>
            <a:t>Sequence Alignment</a:t>
          </a:r>
          <a:endParaRPr lang="en-US" sz="1200" dirty="0"/>
        </a:p>
      </dgm:t>
    </dgm:pt>
    <dgm:pt modelId="{DE7C9C48-56CB-4432-B287-E97C18B29454}" type="parTrans" cxnId="{DB0A0AC5-1662-4F45-8F25-E7E1AC1B7825}">
      <dgm:prSet/>
      <dgm:spPr/>
      <dgm:t>
        <a:bodyPr/>
        <a:lstStyle/>
        <a:p>
          <a:endParaRPr lang="en-US"/>
        </a:p>
      </dgm:t>
    </dgm:pt>
    <dgm:pt modelId="{D296DC8F-08A8-4866-A613-5BF43648FFF2}" type="sibTrans" cxnId="{DB0A0AC5-1662-4F45-8F25-E7E1AC1B7825}">
      <dgm:prSet/>
      <dgm:spPr/>
      <dgm:t>
        <a:bodyPr/>
        <a:lstStyle/>
        <a:p>
          <a:endParaRPr lang="en-US"/>
        </a:p>
      </dgm:t>
    </dgm:pt>
    <dgm:pt modelId="{043A2173-32F1-4123-BF06-3F0785D0A7E7}">
      <dgm:prSet phldrT="[Text]" custT="1"/>
      <dgm:spPr/>
      <dgm:t>
        <a:bodyPr/>
        <a:lstStyle/>
        <a:p>
          <a:r>
            <a:rPr lang="en-US" sz="1200" dirty="0" smtClean="0"/>
            <a:t>Secondary structure prediction</a:t>
          </a:r>
          <a:endParaRPr lang="en-US" sz="1200" dirty="0"/>
        </a:p>
      </dgm:t>
    </dgm:pt>
    <dgm:pt modelId="{0690F290-EE12-4DF3-8E88-53D92D7B6E35}" type="parTrans" cxnId="{17AF5C4D-EF87-4219-BA06-3D608476C07A}">
      <dgm:prSet/>
      <dgm:spPr/>
      <dgm:t>
        <a:bodyPr/>
        <a:lstStyle/>
        <a:p>
          <a:endParaRPr lang="en-US"/>
        </a:p>
      </dgm:t>
    </dgm:pt>
    <dgm:pt modelId="{3CBFF90A-EF81-4AA2-905F-4F6962AB90AE}" type="sibTrans" cxnId="{17AF5C4D-EF87-4219-BA06-3D608476C07A}">
      <dgm:prSet/>
      <dgm:spPr/>
      <dgm:t>
        <a:bodyPr/>
        <a:lstStyle/>
        <a:p>
          <a:endParaRPr lang="en-US"/>
        </a:p>
      </dgm:t>
    </dgm:pt>
    <dgm:pt modelId="{E293ABE8-9CCF-4359-8D26-1DF7ABB6A987}">
      <dgm:prSet phldrT="[Text]" custT="1"/>
      <dgm:spPr/>
      <dgm:t>
        <a:bodyPr/>
        <a:lstStyle/>
        <a:p>
          <a:r>
            <a:rPr lang="en-US" sz="1200" dirty="0" smtClean="0"/>
            <a:t>3D structure prediction</a:t>
          </a:r>
          <a:endParaRPr lang="en-US" sz="1200" dirty="0"/>
        </a:p>
      </dgm:t>
    </dgm:pt>
    <dgm:pt modelId="{35484EB6-374E-484B-A3EE-CC50FB1CF693}" type="parTrans" cxnId="{F39C2D48-8E3E-4D60-A7FB-14789CF288B1}">
      <dgm:prSet/>
      <dgm:spPr/>
      <dgm:t>
        <a:bodyPr/>
        <a:lstStyle/>
        <a:p>
          <a:endParaRPr lang="en-US"/>
        </a:p>
      </dgm:t>
    </dgm:pt>
    <dgm:pt modelId="{D33A29B0-A299-4A55-9DD1-F67CC70EE30A}" type="sibTrans" cxnId="{F39C2D48-8E3E-4D60-A7FB-14789CF288B1}">
      <dgm:prSet/>
      <dgm:spPr/>
      <dgm:t>
        <a:bodyPr/>
        <a:lstStyle/>
        <a:p>
          <a:endParaRPr lang="en-US"/>
        </a:p>
      </dgm:t>
    </dgm:pt>
    <dgm:pt modelId="{3C3B0F86-4826-4B89-94FB-3092A8DC0536}">
      <dgm:prSet phldrT="[Text]" custT="1"/>
      <dgm:spPr/>
      <dgm:t>
        <a:bodyPr/>
        <a:lstStyle/>
        <a:p>
          <a:r>
            <a:rPr lang="en-US" sz="1200" dirty="0" smtClean="0"/>
            <a:t>Mutation surrounding</a:t>
          </a:r>
          <a:endParaRPr lang="en-US" sz="1200" dirty="0"/>
        </a:p>
      </dgm:t>
    </dgm:pt>
    <dgm:pt modelId="{D7D78C50-515D-4173-807C-730EB3FBFF26}" type="parTrans" cxnId="{A117B949-8B1A-4E34-BF91-C8C492C67B4C}">
      <dgm:prSet/>
      <dgm:spPr/>
      <dgm:t>
        <a:bodyPr/>
        <a:lstStyle/>
        <a:p>
          <a:endParaRPr lang="en-US"/>
        </a:p>
      </dgm:t>
    </dgm:pt>
    <dgm:pt modelId="{0FD8AA05-1AEE-48EE-A53F-7A1960A4E970}" type="sibTrans" cxnId="{A117B949-8B1A-4E34-BF91-C8C492C67B4C}">
      <dgm:prSet/>
      <dgm:spPr/>
      <dgm:t>
        <a:bodyPr/>
        <a:lstStyle/>
        <a:p>
          <a:endParaRPr lang="en-US"/>
        </a:p>
      </dgm:t>
    </dgm:pt>
    <dgm:pt modelId="{298B04C8-90BA-4BCC-8D8C-F04664466BD4}">
      <dgm:prSet phldrT="[Text]" custT="1"/>
      <dgm:spPr/>
      <dgm:t>
        <a:bodyPr/>
        <a:lstStyle/>
        <a:p>
          <a:r>
            <a:rPr lang="en-US" sz="1200" dirty="0" smtClean="0"/>
            <a:t>Conservation Analysis</a:t>
          </a:r>
          <a:endParaRPr lang="en-US" sz="1200" dirty="0"/>
        </a:p>
      </dgm:t>
    </dgm:pt>
    <dgm:pt modelId="{D8F60F8C-3140-4A91-8022-855F7BEF57AA}" type="parTrans" cxnId="{DB0EF4D1-E7F8-4B09-A70F-35DC1D61CC89}">
      <dgm:prSet/>
      <dgm:spPr/>
      <dgm:t>
        <a:bodyPr/>
        <a:lstStyle/>
        <a:p>
          <a:endParaRPr lang="en-US"/>
        </a:p>
      </dgm:t>
    </dgm:pt>
    <dgm:pt modelId="{3479A33B-C9C6-46D3-99F2-4DFE747B1FD5}" type="sibTrans" cxnId="{DB0EF4D1-E7F8-4B09-A70F-35DC1D61CC89}">
      <dgm:prSet/>
      <dgm:spPr/>
      <dgm:t>
        <a:bodyPr/>
        <a:lstStyle/>
        <a:p>
          <a:endParaRPr lang="en-US"/>
        </a:p>
      </dgm:t>
    </dgm:pt>
    <dgm:pt modelId="{9E1B1F93-6492-4B6C-BE0C-B5EA6FBE471E}">
      <dgm:prSet phldrT="[Text]" custT="1"/>
      <dgm:spPr/>
      <dgm:t>
        <a:bodyPr/>
        <a:lstStyle/>
        <a:p>
          <a:r>
            <a:rPr lang="en-US" sz="1200" dirty="0" smtClean="0"/>
            <a:t>Hydrophobicity profile</a:t>
          </a:r>
          <a:endParaRPr lang="en-US" sz="1200" dirty="0"/>
        </a:p>
      </dgm:t>
    </dgm:pt>
    <dgm:pt modelId="{33774E15-4030-4B9A-8462-4CFC7E3D69A0}" type="parTrans" cxnId="{0FA2CBF9-E0EB-49FD-99D2-31B10FDDDFCE}">
      <dgm:prSet/>
      <dgm:spPr/>
      <dgm:t>
        <a:bodyPr/>
        <a:lstStyle/>
        <a:p>
          <a:endParaRPr lang="en-US"/>
        </a:p>
      </dgm:t>
    </dgm:pt>
    <dgm:pt modelId="{2C6688D8-13F6-413A-ABC9-EA08725B5F48}" type="sibTrans" cxnId="{0FA2CBF9-E0EB-49FD-99D2-31B10FDDDFCE}">
      <dgm:prSet/>
      <dgm:spPr/>
      <dgm:t>
        <a:bodyPr/>
        <a:lstStyle/>
        <a:p>
          <a:endParaRPr lang="en-US"/>
        </a:p>
      </dgm:t>
    </dgm:pt>
    <dgm:pt modelId="{113B019B-E4E9-4550-AFDC-4257A0C427CA}">
      <dgm:prSet phldrT="[Text]" custT="1"/>
      <dgm:spPr/>
      <dgm:t>
        <a:bodyPr/>
        <a:lstStyle/>
        <a:p>
          <a:r>
            <a:rPr lang="en-US" sz="1200" dirty="0" smtClean="0"/>
            <a:t>Electrostatics profile</a:t>
          </a:r>
          <a:endParaRPr lang="en-US" sz="1200" dirty="0"/>
        </a:p>
      </dgm:t>
    </dgm:pt>
    <dgm:pt modelId="{851FC381-CC6D-44C9-AB6E-3C774D8EF8A3}" type="parTrans" cxnId="{78253DC5-EAA4-44A6-B5FA-D40EF78278B4}">
      <dgm:prSet/>
      <dgm:spPr/>
      <dgm:t>
        <a:bodyPr/>
        <a:lstStyle/>
        <a:p>
          <a:endParaRPr lang="en-US"/>
        </a:p>
      </dgm:t>
    </dgm:pt>
    <dgm:pt modelId="{3285A335-6441-4826-B73A-ADF7180D31BD}" type="sibTrans" cxnId="{78253DC5-EAA4-44A6-B5FA-D40EF78278B4}">
      <dgm:prSet/>
      <dgm:spPr/>
      <dgm:t>
        <a:bodyPr/>
        <a:lstStyle/>
        <a:p>
          <a:endParaRPr lang="en-US"/>
        </a:p>
      </dgm:t>
    </dgm:pt>
    <dgm:pt modelId="{4088887A-AA03-4BCE-AF70-3A85501F4332}">
      <dgm:prSet phldrT="[Text]" custT="1"/>
      <dgm:spPr/>
      <dgm:t>
        <a:bodyPr/>
        <a:lstStyle/>
        <a:p>
          <a:r>
            <a:rPr lang="en-US" sz="1200" dirty="0" smtClean="0"/>
            <a:t>Solvent Accessibility</a:t>
          </a:r>
          <a:endParaRPr lang="en-US" sz="1200" dirty="0"/>
        </a:p>
      </dgm:t>
    </dgm:pt>
    <dgm:pt modelId="{9B13653A-9171-407F-9410-97A95DFF1168}" type="parTrans" cxnId="{58321BF2-DBC0-4140-8320-9A98CF0A369E}">
      <dgm:prSet/>
      <dgm:spPr/>
      <dgm:t>
        <a:bodyPr/>
        <a:lstStyle/>
        <a:p>
          <a:endParaRPr lang="en-US"/>
        </a:p>
      </dgm:t>
    </dgm:pt>
    <dgm:pt modelId="{BD4D95A2-B97D-49C4-A6A4-B14BB9F0B497}" type="sibTrans" cxnId="{58321BF2-DBC0-4140-8320-9A98CF0A369E}">
      <dgm:prSet/>
      <dgm:spPr/>
      <dgm:t>
        <a:bodyPr/>
        <a:lstStyle/>
        <a:p>
          <a:endParaRPr lang="en-US"/>
        </a:p>
      </dgm:t>
    </dgm:pt>
    <dgm:pt modelId="{1E0D739F-5E04-485A-94A6-5942D93AC537}">
      <dgm:prSet phldrT="[Text]" custT="1"/>
      <dgm:spPr/>
      <dgm:t>
        <a:bodyPr/>
        <a:lstStyle/>
        <a:p>
          <a:r>
            <a:rPr lang="en-US" sz="1200" dirty="0" smtClean="0"/>
            <a:t>Will the mutation destroy a beta-strand or alpha-helix?</a:t>
          </a:r>
          <a:endParaRPr lang="en-US" sz="1200" dirty="0"/>
        </a:p>
      </dgm:t>
    </dgm:pt>
    <dgm:pt modelId="{123EB346-30B8-497F-B534-15DD7B8C5569}" type="parTrans" cxnId="{1F8D5CF1-A29A-464E-9216-04A2B162C067}">
      <dgm:prSet/>
      <dgm:spPr/>
      <dgm:t>
        <a:bodyPr/>
        <a:lstStyle/>
        <a:p>
          <a:endParaRPr lang="en-US"/>
        </a:p>
      </dgm:t>
    </dgm:pt>
    <dgm:pt modelId="{1BB0E6DB-467A-4EF0-A56B-EE869FEB9BE5}" type="sibTrans" cxnId="{1F8D5CF1-A29A-464E-9216-04A2B162C067}">
      <dgm:prSet/>
      <dgm:spPr/>
      <dgm:t>
        <a:bodyPr/>
        <a:lstStyle/>
        <a:p>
          <a:endParaRPr lang="en-US"/>
        </a:p>
      </dgm:t>
    </dgm:pt>
    <dgm:pt modelId="{A7852687-56BB-47E2-B4B2-CA5660B2F45C}">
      <dgm:prSet phldrT="[Text]" custT="1"/>
      <dgm:spPr/>
      <dgm:t>
        <a:bodyPr/>
        <a:lstStyle/>
        <a:p>
          <a:r>
            <a:rPr lang="en-US" sz="1200" dirty="0" smtClean="0"/>
            <a:t>Conservation of </a:t>
          </a:r>
          <a:r>
            <a:rPr lang="en-US" sz="1200" dirty="0" err="1" smtClean="0"/>
            <a:t>physico</a:t>
          </a:r>
          <a:r>
            <a:rPr lang="en-US" sz="1200" dirty="0" smtClean="0"/>
            <a:t>-chemical properties</a:t>
          </a:r>
          <a:endParaRPr lang="en-US" sz="1200" dirty="0"/>
        </a:p>
      </dgm:t>
    </dgm:pt>
    <dgm:pt modelId="{A449AFA5-C2C8-4DCB-A3AA-B75A416F3EC1}" type="parTrans" cxnId="{81919D9B-5CC8-4A4C-B22D-4471258EA69C}">
      <dgm:prSet/>
      <dgm:spPr/>
      <dgm:t>
        <a:bodyPr/>
        <a:lstStyle/>
        <a:p>
          <a:endParaRPr lang="en-US"/>
        </a:p>
      </dgm:t>
    </dgm:pt>
    <dgm:pt modelId="{AD83D93C-6DB7-4C5A-97DC-E76BBF75F0E7}" type="sibTrans" cxnId="{81919D9B-5CC8-4A4C-B22D-4471258EA69C}">
      <dgm:prSet/>
      <dgm:spPr/>
      <dgm:t>
        <a:bodyPr/>
        <a:lstStyle/>
        <a:p>
          <a:endParaRPr lang="en-US"/>
        </a:p>
      </dgm:t>
    </dgm:pt>
    <dgm:pt modelId="{C42C83B0-A4A7-403E-888E-67BA01981C92}">
      <dgm:prSet phldrT="[Text]" custT="1"/>
      <dgm:spPr/>
      <dgm:t>
        <a:bodyPr/>
        <a:lstStyle/>
        <a:p>
          <a:r>
            <a:rPr lang="en-US" sz="1200" dirty="0" smtClean="0"/>
            <a:t>3D Structure Analysis</a:t>
          </a:r>
          <a:endParaRPr lang="en-US" sz="1200" dirty="0"/>
        </a:p>
      </dgm:t>
    </dgm:pt>
    <dgm:pt modelId="{7544A4DF-4D43-4893-893A-0A13BFCDF4D1}" type="parTrans" cxnId="{7605F8F6-B5F9-4FF2-B77E-82F3A48CB1ED}">
      <dgm:prSet/>
      <dgm:spPr/>
      <dgm:t>
        <a:bodyPr/>
        <a:lstStyle/>
        <a:p>
          <a:endParaRPr lang="en-US"/>
        </a:p>
      </dgm:t>
    </dgm:pt>
    <dgm:pt modelId="{D321A303-2B72-4C5F-BEFD-B071D932DD3D}" type="sibTrans" cxnId="{7605F8F6-B5F9-4FF2-B77E-82F3A48CB1ED}">
      <dgm:prSet/>
      <dgm:spPr/>
      <dgm:t>
        <a:bodyPr/>
        <a:lstStyle/>
        <a:p>
          <a:endParaRPr lang="en-US"/>
        </a:p>
      </dgm:t>
    </dgm:pt>
    <dgm:pt modelId="{038E6D96-8433-479B-9FA3-F694E42C56A8}">
      <dgm:prSet phldrT="[Text]" custT="1"/>
      <dgm:spPr/>
      <dgm:t>
        <a:bodyPr/>
        <a:lstStyle/>
        <a:p>
          <a:r>
            <a:rPr lang="en-US" sz="1200" dirty="0" smtClean="0"/>
            <a:t>Protein Family</a:t>
          </a:r>
          <a:endParaRPr lang="en-US" sz="1200" dirty="0"/>
        </a:p>
      </dgm:t>
    </dgm:pt>
    <dgm:pt modelId="{507593E1-E131-48B4-BFB9-96C923381788}" type="parTrans" cxnId="{D31C5566-8638-4024-B55F-13555143FEBA}">
      <dgm:prSet/>
      <dgm:spPr/>
      <dgm:t>
        <a:bodyPr/>
        <a:lstStyle/>
        <a:p>
          <a:endParaRPr lang="en-US"/>
        </a:p>
      </dgm:t>
    </dgm:pt>
    <dgm:pt modelId="{2D5B7301-EA2E-43AF-BC1D-07107FC66520}" type="sibTrans" cxnId="{D31C5566-8638-4024-B55F-13555143FEBA}">
      <dgm:prSet/>
      <dgm:spPr/>
      <dgm:t>
        <a:bodyPr/>
        <a:lstStyle/>
        <a:p>
          <a:endParaRPr lang="en-US"/>
        </a:p>
      </dgm:t>
    </dgm:pt>
    <dgm:pt modelId="{2FA506BD-49E6-4CC6-917E-8CB1DDF686C7}">
      <dgm:prSet phldrT="[Text]" custT="1"/>
      <dgm:spPr/>
      <dgm:t>
        <a:bodyPr/>
        <a:lstStyle/>
        <a:p>
          <a:r>
            <a:rPr lang="en-US" sz="1200" dirty="0" smtClean="0"/>
            <a:t>Sequence Motifs</a:t>
          </a:r>
          <a:endParaRPr lang="en-US" sz="1200" dirty="0"/>
        </a:p>
      </dgm:t>
    </dgm:pt>
    <dgm:pt modelId="{F7F2BB6C-9B91-4B3D-9D9A-A0DE8AC9F486}" type="parTrans" cxnId="{443C24C7-46A1-4C92-BDD4-9189ACD94EDD}">
      <dgm:prSet/>
      <dgm:spPr/>
      <dgm:t>
        <a:bodyPr/>
        <a:lstStyle/>
        <a:p>
          <a:endParaRPr lang="en-US"/>
        </a:p>
      </dgm:t>
    </dgm:pt>
    <dgm:pt modelId="{535B321D-FAB1-4A0A-8ED2-155EACBFED5A}" type="sibTrans" cxnId="{443C24C7-46A1-4C92-BDD4-9189ACD94EDD}">
      <dgm:prSet/>
      <dgm:spPr/>
      <dgm:t>
        <a:bodyPr/>
        <a:lstStyle/>
        <a:p>
          <a:endParaRPr lang="en-US"/>
        </a:p>
      </dgm:t>
    </dgm:pt>
    <dgm:pt modelId="{482D16DF-1270-446E-84B8-5E5039ACDF74}">
      <dgm:prSet phldrT="[Text]" custT="1"/>
      <dgm:spPr/>
      <dgm:t>
        <a:bodyPr/>
        <a:lstStyle/>
        <a:p>
          <a:r>
            <a:rPr lang="en-US" sz="1200" dirty="0" smtClean="0"/>
            <a:t>Other known mutations </a:t>
          </a:r>
          <a:endParaRPr lang="en-US" sz="1200" dirty="0"/>
        </a:p>
      </dgm:t>
    </dgm:pt>
    <dgm:pt modelId="{482D36A4-5681-4114-9E70-11D7C54888F6}" type="parTrans" cxnId="{26072AB7-FE69-487A-93EA-77F3DA9D39CC}">
      <dgm:prSet/>
      <dgm:spPr/>
      <dgm:t>
        <a:bodyPr/>
        <a:lstStyle/>
        <a:p>
          <a:endParaRPr lang="en-US"/>
        </a:p>
      </dgm:t>
    </dgm:pt>
    <dgm:pt modelId="{7D9A4E02-CF49-45BB-80BE-40F393521797}" type="sibTrans" cxnId="{26072AB7-FE69-487A-93EA-77F3DA9D39CC}">
      <dgm:prSet/>
      <dgm:spPr/>
      <dgm:t>
        <a:bodyPr/>
        <a:lstStyle/>
        <a:p>
          <a:endParaRPr lang="en-US"/>
        </a:p>
      </dgm:t>
    </dgm:pt>
    <dgm:pt modelId="{7BDBA3E7-A9D4-43C7-BE14-CB4371A91EE8}" type="pres">
      <dgm:prSet presAssocID="{8BCA215A-AE13-470E-8BF4-7195A7D152FB}" presName="Name0" presStyleCnt="0">
        <dgm:presLayoutVars>
          <dgm:dir/>
          <dgm:animLvl val="lvl"/>
          <dgm:resizeHandles val="exact"/>
        </dgm:presLayoutVars>
      </dgm:prSet>
      <dgm:spPr/>
    </dgm:pt>
    <dgm:pt modelId="{08F0C344-AD89-4693-8B84-9BD396FE9CED}" type="pres">
      <dgm:prSet presAssocID="{038E6D96-8433-479B-9FA3-F694E42C56A8}" presName="vertFlow" presStyleCnt="0"/>
      <dgm:spPr/>
    </dgm:pt>
    <dgm:pt modelId="{BAA16069-9325-4BBA-9B3E-FDB22C30D29E}" type="pres">
      <dgm:prSet presAssocID="{038E6D96-8433-479B-9FA3-F694E42C56A8}" presName="header" presStyleLbl="node1" presStyleIdx="0" presStyleCnt="5"/>
      <dgm:spPr/>
    </dgm:pt>
    <dgm:pt modelId="{DC3E6129-E0C8-42D5-87FD-B64CCD641DA9}" type="pres">
      <dgm:prSet presAssocID="{F7F2BB6C-9B91-4B3D-9D9A-A0DE8AC9F486}" presName="parTrans" presStyleLbl="sibTrans2D1" presStyleIdx="0" presStyleCnt="10"/>
      <dgm:spPr/>
    </dgm:pt>
    <dgm:pt modelId="{E1B5E726-B366-4911-B101-9B840B503E17}" type="pres">
      <dgm:prSet presAssocID="{2FA506BD-49E6-4CC6-917E-8CB1DDF686C7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7AF16-C0B6-43A8-B63C-6E47C019D26A}" type="pres">
      <dgm:prSet presAssocID="{038E6D96-8433-479B-9FA3-F694E42C56A8}" presName="hSp" presStyleCnt="0"/>
      <dgm:spPr/>
    </dgm:pt>
    <dgm:pt modelId="{F0F6413A-C9AF-42CE-B690-DE6FC7DC44AE}" type="pres">
      <dgm:prSet presAssocID="{482D16DF-1270-446E-84B8-5E5039ACDF74}" presName="vertFlow" presStyleCnt="0"/>
      <dgm:spPr/>
    </dgm:pt>
    <dgm:pt modelId="{9659C5B8-C745-48B9-81B4-F3713B09433E}" type="pres">
      <dgm:prSet presAssocID="{482D16DF-1270-446E-84B8-5E5039ACDF74}" presName="header" presStyleLbl="node1" presStyleIdx="1" presStyleCnt="5" custScaleY="129231"/>
      <dgm:spPr/>
      <dgm:t>
        <a:bodyPr/>
        <a:lstStyle/>
        <a:p>
          <a:endParaRPr lang="en-US"/>
        </a:p>
      </dgm:t>
    </dgm:pt>
    <dgm:pt modelId="{BE58A21F-E125-41C3-9E53-C71B479EC86B}" type="pres">
      <dgm:prSet presAssocID="{482D16DF-1270-446E-84B8-5E5039ACDF74}" presName="hSp" presStyleCnt="0"/>
      <dgm:spPr/>
    </dgm:pt>
    <dgm:pt modelId="{8A08758F-F45B-4119-9FE8-349B3B4CC03D}" type="pres">
      <dgm:prSet presAssocID="{A6832354-3C78-4432-8FDF-5F3DB25822BF}" presName="vertFlow" presStyleCnt="0"/>
      <dgm:spPr/>
    </dgm:pt>
    <dgm:pt modelId="{BD1794AE-AA87-4246-ADAC-7F955C90C35F}" type="pres">
      <dgm:prSet presAssocID="{A6832354-3C78-4432-8FDF-5F3DB25822BF}" presName="header" presStyleLbl="node1" presStyleIdx="2" presStyleCnt="5" custScaleY="129231" custLinFactNeighborX="-464"/>
      <dgm:spPr/>
    </dgm:pt>
    <dgm:pt modelId="{AB590D93-B4D9-409D-BE31-2965EDCCB7BD}" type="pres">
      <dgm:prSet presAssocID="{DE7C9C48-56CB-4432-B287-E97C18B29454}" presName="parTrans" presStyleLbl="sibTrans2D1" presStyleIdx="1" presStyleCnt="10"/>
      <dgm:spPr/>
    </dgm:pt>
    <dgm:pt modelId="{A24F33FB-71B8-4950-B07D-A3D6235FB59B}" type="pres">
      <dgm:prSet presAssocID="{F6012E62-C4B7-48F3-9410-5ECB70964F76}" presName="child" presStyleLbl="alignAccFollowNode1" presStyleIdx="1" presStyleCnt="10" custScaleY="139523">
        <dgm:presLayoutVars>
          <dgm:chMax val="0"/>
          <dgm:bulletEnabled val="1"/>
        </dgm:presLayoutVars>
      </dgm:prSet>
      <dgm:spPr/>
    </dgm:pt>
    <dgm:pt modelId="{300FCCBD-FF2A-4EAF-BB70-2677E7B0A1D2}" type="pres">
      <dgm:prSet presAssocID="{D296DC8F-08A8-4866-A613-5BF43648FFF2}" presName="sibTrans" presStyleLbl="sibTrans2D1" presStyleIdx="2" presStyleCnt="10"/>
      <dgm:spPr/>
    </dgm:pt>
    <dgm:pt modelId="{F2CAA1E7-532A-4AB2-8C4B-09822E8270FF}" type="pres">
      <dgm:prSet presAssocID="{298B04C8-90BA-4BCC-8D8C-F04664466BD4}" presName="child" presStyleLbl="alignAccFollowNode1" presStyleIdx="2" presStyleCnt="10" custScaleY="129230">
        <dgm:presLayoutVars>
          <dgm:chMax val="0"/>
          <dgm:bulletEnabled val="1"/>
        </dgm:presLayoutVars>
      </dgm:prSet>
      <dgm:spPr/>
    </dgm:pt>
    <dgm:pt modelId="{2A0503D4-A4FF-4156-A8E9-17059C719973}" type="pres">
      <dgm:prSet presAssocID="{3479A33B-C9C6-46D3-99F2-4DFE747B1FD5}" presName="sibTrans" presStyleLbl="sibTrans2D1" presStyleIdx="3" presStyleCnt="10"/>
      <dgm:spPr/>
    </dgm:pt>
    <dgm:pt modelId="{99C1B609-156D-45D1-AB68-D9879B18BD1B}" type="pres">
      <dgm:prSet presAssocID="{A7852687-56BB-47E2-B4B2-CA5660B2F45C}" presName="child" presStyleLbl="alignAccFollowNode1" presStyleIdx="3" presStyleCnt="10" custScaleY="205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40367-9CA7-4EF1-BC76-FF82C786E467}" type="pres">
      <dgm:prSet presAssocID="{A6832354-3C78-4432-8FDF-5F3DB25822BF}" presName="hSp" presStyleCnt="0"/>
      <dgm:spPr/>
    </dgm:pt>
    <dgm:pt modelId="{7AF1C840-0E72-4D01-979E-F63D6EC352E6}" type="pres">
      <dgm:prSet presAssocID="{043A2173-32F1-4123-BF06-3F0785D0A7E7}" presName="vertFlow" presStyleCnt="0"/>
      <dgm:spPr/>
    </dgm:pt>
    <dgm:pt modelId="{660CA7DF-4A3A-4121-815D-6AD2B79BAC8C}" type="pres">
      <dgm:prSet presAssocID="{043A2173-32F1-4123-BF06-3F0785D0A7E7}" presName="header" presStyleLbl="node1" presStyleIdx="3" presStyleCnt="5" custScaleY="129231"/>
      <dgm:spPr/>
      <dgm:t>
        <a:bodyPr/>
        <a:lstStyle/>
        <a:p>
          <a:endParaRPr lang="en-US"/>
        </a:p>
      </dgm:t>
    </dgm:pt>
    <dgm:pt modelId="{20510AA3-B54B-44B2-AAE1-5F05F019D143}" type="pres">
      <dgm:prSet presAssocID="{123EB346-30B8-497F-B534-15DD7B8C5569}" presName="parTrans" presStyleLbl="sibTrans2D1" presStyleIdx="4" presStyleCnt="10"/>
      <dgm:spPr/>
    </dgm:pt>
    <dgm:pt modelId="{90F666E8-46EF-4182-95C9-01EB0DD651FB}" type="pres">
      <dgm:prSet presAssocID="{1E0D739F-5E04-485A-94A6-5942D93AC537}" presName="child" presStyleLbl="alignAccFollowNode1" presStyleIdx="4" presStyleCnt="10" custScaleY="2673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80DC-493E-4102-80F9-1ADF8EF63E41}" type="pres">
      <dgm:prSet presAssocID="{043A2173-32F1-4123-BF06-3F0785D0A7E7}" presName="hSp" presStyleCnt="0"/>
      <dgm:spPr/>
    </dgm:pt>
    <dgm:pt modelId="{30964717-F4BC-4274-A039-5E38395155EF}" type="pres">
      <dgm:prSet presAssocID="{C42C83B0-A4A7-403E-888E-67BA01981C92}" presName="vertFlow" presStyleCnt="0"/>
      <dgm:spPr/>
    </dgm:pt>
    <dgm:pt modelId="{B2A4161A-CDB0-416C-81E4-CDA2C3082EAB}" type="pres">
      <dgm:prSet presAssocID="{C42C83B0-A4A7-403E-888E-67BA01981C92}" presName="header" presStyleLbl="node1" presStyleIdx="4" presStyleCnt="5" custScaleY="129231"/>
      <dgm:spPr/>
    </dgm:pt>
    <dgm:pt modelId="{3507DB56-C57A-4819-B303-9BE6E82AAEE5}" type="pres">
      <dgm:prSet presAssocID="{35484EB6-374E-484B-A3EE-CC50FB1CF693}" presName="parTrans" presStyleLbl="sibTrans2D1" presStyleIdx="5" presStyleCnt="10"/>
      <dgm:spPr/>
    </dgm:pt>
    <dgm:pt modelId="{AD0C818D-14B5-4A96-A96D-9A7B1A40D2A0}" type="pres">
      <dgm:prSet presAssocID="{E293ABE8-9CCF-4359-8D26-1DF7ABB6A987}" presName="child" presStyleLbl="alignAccFollowNode1" presStyleIdx="5" presStyleCnt="10" custScaleY="131114">
        <dgm:presLayoutVars>
          <dgm:chMax val="0"/>
          <dgm:bulletEnabled val="1"/>
        </dgm:presLayoutVars>
      </dgm:prSet>
      <dgm:spPr/>
    </dgm:pt>
    <dgm:pt modelId="{3C06A638-F973-4BB9-A87A-57B1838DE69F}" type="pres">
      <dgm:prSet presAssocID="{D33A29B0-A299-4A55-9DD1-F67CC70EE30A}" presName="sibTrans" presStyleLbl="sibTrans2D1" presStyleIdx="6" presStyleCnt="10"/>
      <dgm:spPr/>
    </dgm:pt>
    <dgm:pt modelId="{DF8328AD-F1F1-4540-A4D5-E38EE2CDFBFA}" type="pres">
      <dgm:prSet presAssocID="{3C3B0F86-4826-4B89-94FB-3092A8DC0536}" presName="child" presStyleLbl="alignAccFollowNode1" presStyleIdx="6" presStyleCnt="10" custScaleY="1687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C63B1-8529-4E65-A2FE-3F068E822DDB}" type="pres">
      <dgm:prSet presAssocID="{0FD8AA05-1AEE-48EE-A53F-7A1960A4E970}" presName="sibTrans" presStyleLbl="sibTrans2D1" presStyleIdx="7" presStyleCnt="10"/>
      <dgm:spPr/>
    </dgm:pt>
    <dgm:pt modelId="{914C1E53-FC1A-42D5-9E9C-DC76593E45A1}" type="pres">
      <dgm:prSet presAssocID="{4088887A-AA03-4BCE-AF70-3A85501F4332}" presName="child" presStyleLbl="alignAccFollowNode1" presStyleIdx="7" presStyleCnt="10" custScaleY="131114">
        <dgm:presLayoutVars>
          <dgm:chMax val="0"/>
          <dgm:bulletEnabled val="1"/>
        </dgm:presLayoutVars>
      </dgm:prSet>
      <dgm:spPr/>
    </dgm:pt>
    <dgm:pt modelId="{B9530430-6A3D-4F9F-87CF-47376090897A}" type="pres">
      <dgm:prSet presAssocID="{BD4D95A2-B97D-49C4-A6A4-B14BB9F0B497}" presName="sibTrans" presStyleLbl="sibTrans2D1" presStyleIdx="8" presStyleCnt="10"/>
      <dgm:spPr/>
    </dgm:pt>
    <dgm:pt modelId="{CB3E11D9-3F8A-48BC-8A44-82A1BEEB2E24}" type="pres">
      <dgm:prSet presAssocID="{9E1B1F93-6492-4B6C-BE0C-B5EA6FBE471E}" presName="child" presStyleLbl="alignAccFollowNode1" presStyleIdx="8" presStyleCnt="10" custScaleY="131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A8946-6DF1-42E8-A5BD-5EC2AF550C5B}" type="pres">
      <dgm:prSet presAssocID="{2C6688D8-13F6-413A-ABC9-EA08725B5F48}" presName="sibTrans" presStyleLbl="sibTrans2D1" presStyleIdx="9" presStyleCnt="10"/>
      <dgm:spPr/>
    </dgm:pt>
    <dgm:pt modelId="{7D66653D-4F95-477F-8003-8C3353E6F9DA}" type="pres">
      <dgm:prSet presAssocID="{113B019B-E4E9-4550-AFDC-4257A0C427CA}" presName="child" presStyleLbl="alignAccFollowNode1" presStyleIdx="9" presStyleCnt="10" custScaleY="131114">
        <dgm:presLayoutVars>
          <dgm:chMax val="0"/>
          <dgm:bulletEnabled val="1"/>
        </dgm:presLayoutVars>
      </dgm:prSet>
      <dgm:spPr/>
    </dgm:pt>
  </dgm:ptLst>
  <dgm:cxnLst>
    <dgm:cxn modelId="{455EEB34-E191-41DF-8560-B09FB5B002ED}" type="presOf" srcId="{35484EB6-374E-484B-A3EE-CC50FB1CF693}" destId="{3507DB56-C57A-4819-B303-9BE6E82AAEE5}" srcOrd="0" destOrd="0" presId="urn:microsoft.com/office/officeart/2005/8/layout/lProcess1"/>
    <dgm:cxn modelId="{7605F8F6-B5F9-4FF2-B77E-82F3A48CB1ED}" srcId="{8BCA215A-AE13-470E-8BF4-7195A7D152FB}" destId="{C42C83B0-A4A7-403E-888E-67BA01981C92}" srcOrd="4" destOrd="0" parTransId="{7544A4DF-4D43-4893-893A-0A13BFCDF4D1}" sibTransId="{D321A303-2B72-4C5F-BEFD-B071D932DD3D}"/>
    <dgm:cxn modelId="{DA00F7D2-D42A-4ADD-8A15-4B5109F818DF}" type="presOf" srcId="{E293ABE8-9CCF-4359-8D26-1DF7ABB6A987}" destId="{AD0C818D-14B5-4A96-A96D-9A7B1A40D2A0}" srcOrd="0" destOrd="0" presId="urn:microsoft.com/office/officeart/2005/8/layout/lProcess1"/>
    <dgm:cxn modelId="{CDF2DA05-6670-4632-BCCB-F7C127F5020B}" type="presOf" srcId="{038E6D96-8433-479B-9FA3-F694E42C56A8}" destId="{BAA16069-9325-4BBA-9B3E-FDB22C30D29E}" srcOrd="0" destOrd="0" presId="urn:microsoft.com/office/officeart/2005/8/layout/lProcess1"/>
    <dgm:cxn modelId="{A117B949-8B1A-4E34-BF91-C8C492C67B4C}" srcId="{C42C83B0-A4A7-403E-888E-67BA01981C92}" destId="{3C3B0F86-4826-4B89-94FB-3092A8DC0536}" srcOrd="1" destOrd="0" parTransId="{D7D78C50-515D-4173-807C-730EB3FBFF26}" sibTransId="{0FD8AA05-1AEE-48EE-A53F-7A1960A4E970}"/>
    <dgm:cxn modelId="{DBEF6392-6A25-4B90-B842-30D26C0F3B39}" type="presOf" srcId="{123EB346-30B8-497F-B534-15DD7B8C5569}" destId="{20510AA3-B54B-44B2-AAE1-5F05F019D143}" srcOrd="0" destOrd="0" presId="urn:microsoft.com/office/officeart/2005/8/layout/lProcess1"/>
    <dgm:cxn modelId="{58321BF2-DBC0-4140-8320-9A98CF0A369E}" srcId="{C42C83B0-A4A7-403E-888E-67BA01981C92}" destId="{4088887A-AA03-4BCE-AF70-3A85501F4332}" srcOrd="2" destOrd="0" parTransId="{9B13653A-9171-407F-9410-97A95DFF1168}" sibTransId="{BD4D95A2-B97D-49C4-A6A4-B14BB9F0B497}"/>
    <dgm:cxn modelId="{DB0A0AC5-1662-4F45-8F25-E7E1AC1B7825}" srcId="{A6832354-3C78-4432-8FDF-5F3DB25822BF}" destId="{F6012E62-C4B7-48F3-9410-5ECB70964F76}" srcOrd="0" destOrd="0" parTransId="{DE7C9C48-56CB-4432-B287-E97C18B29454}" sibTransId="{D296DC8F-08A8-4866-A613-5BF43648FFF2}"/>
    <dgm:cxn modelId="{658F8D6E-2DBF-408B-B9AC-E0E5542ED900}" type="presOf" srcId="{BD4D95A2-B97D-49C4-A6A4-B14BB9F0B497}" destId="{B9530430-6A3D-4F9F-87CF-47376090897A}" srcOrd="0" destOrd="0" presId="urn:microsoft.com/office/officeart/2005/8/layout/lProcess1"/>
    <dgm:cxn modelId="{455FCA97-C7D9-412D-8CB9-BC38281DD2FD}" type="presOf" srcId="{3C3B0F86-4826-4B89-94FB-3092A8DC0536}" destId="{DF8328AD-F1F1-4540-A4D5-E38EE2CDFBFA}" srcOrd="0" destOrd="0" presId="urn:microsoft.com/office/officeart/2005/8/layout/lProcess1"/>
    <dgm:cxn modelId="{A0C486E1-2798-46B2-A315-B413658FDB55}" type="presOf" srcId="{3479A33B-C9C6-46D3-99F2-4DFE747B1FD5}" destId="{2A0503D4-A4FF-4156-A8E9-17059C719973}" srcOrd="0" destOrd="0" presId="urn:microsoft.com/office/officeart/2005/8/layout/lProcess1"/>
    <dgm:cxn modelId="{4605B2D3-454C-41EF-800E-2D3AE504A460}" type="presOf" srcId="{043A2173-32F1-4123-BF06-3F0785D0A7E7}" destId="{660CA7DF-4A3A-4121-815D-6AD2B79BAC8C}" srcOrd="0" destOrd="0" presId="urn:microsoft.com/office/officeart/2005/8/layout/lProcess1"/>
    <dgm:cxn modelId="{27000151-EB3E-4131-83DC-063C789B87C5}" type="presOf" srcId="{9E1B1F93-6492-4B6C-BE0C-B5EA6FBE471E}" destId="{CB3E11D9-3F8A-48BC-8A44-82A1BEEB2E24}" srcOrd="0" destOrd="0" presId="urn:microsoft.com/office/officeart/2005/8/layout/lProcess1"/>
    <dgm:cxn modelId="{E53116B7-B580-48B4-A242-09C4A8DA3CD3}" type="presOf" srcId="{8BCA215A-AE13-470E-8BF4-7195A7D152FB}" destId="{7BDBA3E7-A9D4-43C7-BE14-CB4371A91EE8}" srcOrd="0" destOrd="0" presId="urn:microsoft.com/office/officeart/2005/8/layout/lProcess1"/>
    <dgm:cxn modelId="{DBC3C102-22FA-4BF6-AA8D-0C15A52D570F}" type="presOf" srcId="{F6012E62-C4B7-48F3-9410-5ECB70964F76}" destId="{A24F33FB-71B8-4950-B07D-A3D6235FB59B}" srcOrd="0" destOrd="0" presId="urn:microsoft.com/office/officeart/2005/8/layout/lProcess1"/>
    <dgm:cxn modelId="{37E44F9F-260D-413E-9DD1-2994D9FF6D6E}" type="presOf" srcId="{113B019B-E4E9-4550-AFDC-4257A0C427CA}" destId="{7D66653D-4F95-477F-8003-8C3353E6F9DA}" srcOrd="0" destOrd="0" presId="urn:microsoft.com/office/officeart/2005/8/layout/lProcess1"/>
    <dgm:cxn modelId="{DCD7FEF9-4E68-49AD-A9E5-85274339B1EF}" type="presOf" srcId="{2C6688D8-13F6-413A-ABC9-EA08725B5F48}" destId="{898A8946-6DF1-42E8-A5BD-5EC2AF550C5B}" srcOrd="0" destOrd="0" presId="urn:microsoft.com/office/officeart/2005/8/layout/lProcess1"/>
    <dgm:cxn modelId="{DF995EE5-9B3F-4FF6-B9EC-D5094F977AB6}" type="presOf" srcId="{4088887A-AA03-4BCE-AF70-3A85501F4332}" destId="{914C1E53-FC1A-42D5-9E9C-DC76593E45A1}" srcOrd="0" destOrd="0" presId="urn:microsoft.com/office/officeart/2005/8/layout/lProcess1"/>
    <dgm:cxn modelId="{81919D9B-5CC8-4A4C-B22D-4471258EA69C}" srcId="{A6832354-3C78-4432-8FDF-5F3DB25822BF}" destId="{A7852687-56BB-47E2-B4B2-CA5660B2F45C}" srcOrd="2" destOrd="0" parTransId="{A449AFA5-C2C8-4DCB-A3AA-B75A416F3EC1}" sibTransId="{AD83D93C-6DB7-4C5A-97DC-E76BBF75F0E7}"/>
    <dgm:cxn modelId="{0AAC3DE7-650A-4BD1-8627-AB7E1E5186F8}" type="presOf" srcId="{0FD8AA05-1AEE-48EE-A53F-7A1960A4E970}" destId="{172C63B1-8529-4E65-A2FE-3F068E822DDB}" srcOrd="0" destOrd="0" presId="urn:microsoft.com/office/officeart/2005/8/layout/lProcess1"/>
    <dgm:cxn modelId="{729FF289-F773-4768-94DA-1205574A03F7}" type="presOf" srcId="{DE7C9C48-56CB-4432-B287-E97C18B29454}" destId="{AB590D93-B4D9-409D-BE31-2965EDCCB7BD}" srcOrd="0" destOrd="0" presId="urn:microsoft.com/office/officeart/2005/8/layout/lProcess1"/>
    <dgm:cxn modelId="{605170EE-2CC5-4906-A4FD-A3A8CA69DA48}" type="presOf" srcId="{D296DC8F-08A8-4866-A613-5BF43648FFF2}" destId="{300FCCBD-FF2A-4EAF-BB70-2677E7B0A1D2}" srcOrd="0" destOrd="0" presId="urn:microsoft.com/office/officeart/2005/8/layout/lProcess1"/>
    <dgm:cxn modelId="{26072AB7-FE69-487A-93EA-77F3DA9D39CC}" srcId="{8BCA215A-AE13-470E-8BF4-7195A7D152FB}" destId="{482D16DF-1270-446E-84B8-5E5039ACDF74}" srcOrd="1" destOrd="0" parTransId="{482D36A4-5681-4114-9E70-11D7C54888F6}" sibTransId="{7D9A4E02-CF49-45BB-80BE-40F393521797}"/>
    <dgm:cxn modelId="{DECFBF74-02C1-48F9-A7FB-7E3C073F674E}" srcId="{8BCA215A-AE13-470E-8BF4-7195A7D152FB}" destId="{A6832354-3C78-4432-8FDF-5F3DB25822BF}" srcOrd="2" destOrd="0" parTransId="{F96B7F03-4B04-42CD-A515-D611981840E2}" sibTransId="{81455AE3-B5D0-4634-99C6-BC6636B249CC}"/>
    <dgm:cxn modelId="{17AF5C4D-EF87-4219-BA06-3D608476C07A}" srcId="{8BCA215A-AE13-470E-8BF4-7195A7D152FB}" destId="{043A2173-32F1-4123-BF06-3F0785D0A7E7}" srcOrd="3" destOrd="0" parTransId="{0690F290-EE12-4DF3-8E88-53D92D7B6E35}" sibTransId="{3CBFF90A-EF81-4AA2-905F-4F6962AB90AE}"/>
    <dgm:cxn modelId="{78253DC5-EAA4-44A6-B5FA-D40EF78278B4}" srcId="{C42C83B0-A4A7-403E-888E-67BA01981C92}" destId="{113B019B-E4E9-4550-AFDC-4257A0C427CA}" srcOrd="4" destOrd="0" parTransId="{851FC381-CC6D-44C9-AB6E-3C774D8EF8A3}" sibTransId="{3285A335-6441-4826-B73A-ADF7180D31BD}"/>
    <dgm:cxn modelId="{ADDC7672-0B81-4003-99F9-FEB61D11D9F9}" type="presOf" srcId="{2FA506BD-49E6-4CC6-917E-8CB1DDF686C7}" destId="{E1B5E726-B366-4911-B101-9B840B503E17}" srcOrd="0" destOrd="0" presId="urn:microsoft.com/office/officeart/2005/8/layout/lProcess1"/>
    <dgm:cxn modelId="{FA0D8BA3-7F27-4BD4-9552-87B2717D2321}" type="presOf" srcId="{D33A29B0-A299-4A55-9DD1-F67CC70EE30A}" destId="{3C06A638-F973-4BB9-A87A-57B1838DE69F}" srcOrd="0" destOrd="0" presId="urn:microsoft.com/office/officeart/2005/8/layout/lProcess1"/>
    <dgm:cxn modelId="{8E3105BC-38BB-4D7F-BB43-DF50D2D1E09C}" type="presOf" srcId="{F7F2BB6C-9B91-4B3D-9D9A-A0DE8AC9F486}" destId="{DC3E6129-E0C8-42D5-87FD-B64CCD641DA9}" srcOrd="0" destOrd="0" presId="urn:microsoft.com/office/officeart/2005/8/layout/lProcess1"/>
    <dgm:cxn modelId="{1F8D5CF1-A29A-464E-9216-04A2B162C067}" srcId="{043A2173-32F1-4123-BF06-3F0785D0A7E7}" destId="{1E0D739F-5E04-485A-94A6-5942D93AC537}" srcOrd="0" destOrd="0" parTransId="{123EB346-30B8-497F-B534-15DD7B8C5569}" sibTransId="{1BB0E6DB-467A-4EF0-A56B-EE869FEB9BE5}"/>
    <dgm:cxn modelId="{0F381797-CD0A-4402-997B-7E34061B5261}" type="presOf" srcId="{298B04C8-90BA-4BCC-8D8C-F04664466BD4}" destId="{F2CAA1E7-532A-4AB2-8C4B-09822E8270FF}" srcOrd="0" destOrd="0" presId="urn:microsoft.com/office/officeart/2005/8/layout/lProcess1"/>
    <dgm:cxn modelId="{EDDD49C5-0BBC-4DE0-9D48-61AD7E17FC6F}" type="presOf" srcId="{482D16DF-1270-446E-84B8-5E5039ACDF74}" destId="{9659C5B8-C745-48B9-81B4-F3713B09433E}" srcOrd="0" destOrd="0" presId="urn:microsoft.com/office/officeart/2005/8/layout/lProcess1"/>
    <dgm:cxn modelId="{A268C3C6-5B14-49D0-8AB8-D0C0C1C39F7C}" type="presOf" srcId="{A7852687-56BB-47E2-B4B2-CA5660B2F45C}" destId="{99C1B609-156D-45D1-AB68-D9879B18BD1B}" srcOrd="0" destOrd="0" presId="urn:microsoft.com/office/officeart/2005/8/layout/lProcess1"/>
    <dgm:cxn modelId="{D31C5566-8638-4024-B55F-13555143FEBA}" srcId="{8BCA215A-AE13-470E-8BF4-7195A7D152FB}" destId="{038E6D96-8433-479B-9FA3-F694E42C56A8}" srcOrd="0" destOrd="0" parTransId="{507593E1-E131-48B4-BFB9-96C923381788}" sibTransId="{2D5B7301-EA2E-43AF-BC1D-07107FC66520}"/>
    <dgm:cxn modelId="{F39C2D48-8E3E-4D60-A7FB-14789CF288B1}" srcId="{C42C83B0-A4A7-403E-888E-67BA01981C92}" destId="{E293ABE8-9CCF-4359-8D26-1DF7ABB6A987}" srcOrd="0" destOrd="0" parTransId="{35484EB6-374E-484B-A3EE-CC50FB1CF693}" sibTransId="{D33A29B0-A299-4A55-9DD1-F67CC70EE30A}"/>
    <dgm:cxn modelId="{0FA2CBF9-E0EB-49FD-99D2-31B10FDDDFCE}" srcId="{C42C83B0-A4A7-403E-888E-67BA01981C92}" destId="{9E1B1F93-6492-4B6C-BE0C-B5EA6FBE471E}" srcOrd="3" destOrd="0" parTransId="{33774E15-4030-4B9A-8462-4CFC7E3D69A0}" sibTransId="{2C6688D8-13F6-413A-ABC9-EA08725B5F48}"/>
    <dgm:cxn modelId="{ACE4C8CC-7C1E-44AF-9DE1-3997FDBB4B09}" type="presOf" srcId="{1E0D739F-5E04-485A-94A6-5942D93AC537}" destId="{90F666E8-46EF-4182-95C9-01EB0DD651FB}" srcOrd="0" destOrd="0" presId="urn:microsoft.com/office/officeart/2005/8/layout/lProcess1"/>
    <dgm:cxn modelId="{57916D71-4D1B-4FB1-8B93-08B771139CA6}" type="presOf" srcId="{C42C83B0-A4A7-403E-888E-67BA01981C92}" destId="{B2A4161A-CDB0-416C-81E4-CDA2C3082EAB}" srcOrd="0" destOrd="0" presId="urn:microsoft.com/office/officeart/2005/8/layout/lProcess1"/>
    <dgm:cxn modelId="{CF245BF9-BC2B-4475-8700-9E902A0A568F}" type="presOf" srcId="{A6832354-3C78-4432-8FDF-5F3DB25822BF}" destId="{BD1794AE-AA87-4246-ADAC-7F955C90C35F}" srcOrd="0" destOrd="0" presId="urn:microsoft.com/office/officeart/2005/8/layout/lProcess1"/>
    <dgm:cxn modelId="{DB0EF4D1-E7F8-4B09-A70F-35DC1D61CC89}" srcId="{A6832354-3C78-4432-8FDF-5F3DB25822BF}" destId="{298B04C8-90BA-4BCC-8D8C-F04664466BD4}" srcOrd="1" destOrd="0" parTransId="{D8F60F8C-3140-4A91-8022-855F7BEF57AA}" sibTransId="{3479A33B-C9C6-46D3-99F2-4DFE747B1FD5}"/>
    <dgm:cxn modelId="{443C24C7-46A1-4C92-BDD4-9189ACD94EDD}" srcId="{038E6D96-8433-479B-9FA3-F694E42C56A8}" destId="{2FA506BD-49E6-4CC6-917E-8CB1DDF686C7}" srcOrd="0" destOrd="0" parTransId="{F7F2BB6C-9B91-4B3D-9D9A-A0DE8AC9F486}" sibTransId="{535B321D-FAB1-4A0A-8ED2-155EACBFED5A}"/>
    <dgm:cxn modelId="{89294813-C646-4BDE-95D0-850BA7751C01}" type="presParOf" srcId="{7BDBA3E7-A9D4-43C7-BE14-CB4371A91EE8}" destId="{08F0C344-AD89-4693-8B84-9BD396FE9CED}" srcOrd="0" destOrd="0" presId="urn:microsoft.com/office/officeart/2005/8/layout/lProcess1"/>
    <dgm:cxn modelId="{A4AA2CAF-4580-4B66-95E6-57F8DC2DB731}" type="presParOf" srcId="{08F0C344-AD89-4693-8B84-9BD396FE9CED}" destId="{BAA16069-9325-4BBA-9B3E-FDB22C30D29E}" srcOrd="0" destOrd="0" presId="urn:microsoft.com/office/officeart/2005/8/layout/lProcess1"/>
    <dgm:cxn modelId="{D8D7F2E1-2C52-4037-A5B4-C8EB663453C1}" type="presParOf" srcId="{08F0C344-AD89-4693-8B84-9BD396FE9CED}" destId="{DC3E6129-E0C8-42D5-87FD-B64CCD641DA9}" srcOrd="1" destOrd="0" presId="urn:microsoft.com/office/officeart/2005/8/layout/lProcess1"/>
    <dgm:cxn modelId="{3896643B-E66D-49CD-88C2-0CAAA5B53D06}" type="presParOf" srcId="{08F0C344-AD89-4693-8B84-9BD396FE9CED}" destId="{E1B5E726-B366-4911-B101-9B840B503E17}" srcOrd="2" destOrd="0" presId="urn:microsoft.com/office/officeart/2005/8/layout/lProcess1"/>
    <dgm:cxn modelId="{2FC51E9F-6C7B-4ED0-8AB5-0775DFDF224F}" type="presParOf" srcId="{7BDBA3E7-A9D4-43C7-BE14-CB4371A91EE8}" destId="{7027AF16-C0B6-43A8-B63C-6E47C019D26A}" srcOrd="1" destOrd="0" presId="urn:microsoft.com/office/officeart/2005/8/layout/lProcess1"/>
    <dgm:cxn modelId="{450ADE8C-3E97-47C4-8614-4395DD28EEE5}" type="presParOf" srcId="{7BDBA3E7-A9D4-43C7-BE14-CB4371A91EE8}" destId="{F0F6413A-C9AF-42CE-B690-DE6FC7DC44AE}" srcOrd="2" destOrd="0" presId="urn:microsoft.com/office/officeart/2005/8/layout/lProcess1"/>
    <dgm:cxn modelId="{D34E4D83-9719-4678-9A70-96AAAEC31DCA}" type="presParOf" srcId="{F0F6413A-C9AF-42CE-B690-DE6FC7DC44AE}" destId="{9659C5B8-C745-48B9-81B4-F3713B09433E}" srcOrd="0" destOrd="0" presId="urn:microsoft.com/office/officeart/2005/8/layout/lProcess1"/>
    <dgm:cxn modelId="{649E58EE-5EC8-4055-8EA3-245F41E8060C}" type="presParOf" srcId="{7BDBA3E7-A9D4-43C7-BE14-CB4371A91EE8}" destId="{BE58A21F-E125-41C3-9E53-C71B479EC86B}" srcOrd="3" destOrd="0" presId="urn:microsoft.com/office/officeart/2005/8/layout/lProcess1"/>
    <dgm:cxn modelId="{4716D8F7-7BDE-48B9-B16B-E584B24B1DAC}" type="presParOf" srcId="{7BDBA3E7-A9D4-43C7-BE14-CB4371A91EE8}" destId="{8A08758F-F45B-4119-9FE8-349B3B4CC03D}" srcOrd="4" destOrd="0" presId="urn:microsoft.com/office/officeart/2005/8/layout/lProcess1"/>
    <dgm:cxn modelId="{5F2804B8-0FFD-49C4-B147-2CE0FFCE68F2}" type="presParOf" srcId="{8A08758F-F45B-4119-9FE8-349B3B4CC03D}" destId="{BD1794AE-AA87-4246-ADAC-7F955C90C35F}" srcOrd="0" destOrd="0" presId="urn:microsoft.com/office/officeart/2005/8/layout/lProcess1"/>
    <dgm:cxn modelId="{EF1B0D4A-7DF9-4A25-8B92-37B9AC821B35}" type="presParOf" srcId="{8A08758F-F45B-4119-9FE8-349B3B4CC03D}" destId="{AB590D93-B4D9-409D-BE31-2965EDCCB7BD}" srcOrd="1" destOrd="0" presId="urn:microsoft.com/office/officeart/2005/8/layout/lProcess1"/>
    <dgm:cxn modelId="{B1396ACD-05F5-46C7-AAF9-51C517E966D1}" type="presParOf" srcId="{8A08758F-F45B-4119-9FE8-349B3B4CC03D}" destId="{A24F33FB-71B8-4950-B07D-A3D6235FB59B}" srcOrd="2" destOrd="0" presId="urn:microsoft.com/office/officeart/2005/8/layout/lProcess1"/>
    <dgm:cxn modelId="{B1A104DB-8FD9-47E9-A671-1F6B6F0D8E2C}" type="presParOf" srcId="{8A08758F-F45B-4119-9FE8-349B3B4CC03D}" destId="{300FCCBD-FF2A-4EAF-BB70-2677E7B0A1D2}" srcOrd="3" destOrd="0" presId="urn:microsoft.com/office/officeart/2005/8/layout/lProcess1"/>
    <dgm:cxn modelId="{D1DBB962-373D-4FD7-BAB3-2F0B6AC1DE75}" type="presParOf" srcId="{8A08758F-F45B-4119-9FE8-349B3B4CC03D}" destId="{F2CAA1E7-532A-4AB2-8C4B-09822E8270FF}" srcOrd="4" destOrd="0" presId="urn:microsoft.com/office/officeart/2005/8/layout/lProcess1"/>
    <dgm:cxn modelId="{3ACA70C3-CD20-435D-83B0-6E511E50A85A}" type="presParOf" srcId="{8A08758F-F45B-4119-9FE8-349B3B4CC03D}" destId="{2A0503D4-A4FF-4156-A8E9-17059C719973}" srcOrd="5" destOrd="0" presId="urn:microsoft.com/office/officeart/2005/8/layout/lProcess1"/>
    <dgm:cxn modelId="{1B7DC5F8-0BAD-4F44-A7D4-074BF6B641F0}" type="presParOf" srcId="{8A08758F-F45B-4119-9FE8-349B3B4CC03D}" destId="{99C1B609-156D-45D1-AB68-D9879B18BD1B}" srcOrd="6" destOrd="0" presId="urn:microsoft.com/office/officeart/2005/8/layout/lProcess1"/>
    <dgm:cxn modelId="{8627E441-909C-4573-888F-2BB95908154E}" type="presParOf" srcId="{7BDBA3E7-A9D4-43C7-BE14-CB4371A91EE8}" destId="{39D40367-9CA7-4EF1-BC76-FF82C786E467}" srcOrd="5" destOrd="0" presId="urn:microsoft.com/office/officeart/2005/8/layout/lProcess1"/>
    <dgm:cxn modelId="{519AE368-E114-4C14-9C5D-B6A6D0152813}" type="presParOf" srcId="{7BDBA3E7-A9D4-43C7-BE14-CB4371A91EE8}" destId="{7AF1C840-0E72-4D01-979E-F63D6EC352E6}" srcOrd="6" destOrd="0" presId="urn:microsoft.com/office/officeart/2005/8/layout/lProcess1"/>
    <dgm:cxn modelId="{0B48BF2B-022B-4449-8FA5-0A10DA9E8C65}" type="presParOf" srcId="{7AF1C840-0E72-4D01-979E-F63D6EC352E6}" destId="{660CA7DF-4A3A-4121-815D-6AD2B79BAC8C}" srcOrd="0" destOrd="0" presId="urn:microsoft.com/office/officeart/2005/8/layout/lProcess1"/>
    <dgm:cxn modelId="{36FEEE49-B346-49A2-BC6F-91D43C72EC6A}" type="presParOf" srcId="{7AF1C840-0E72-4D01-979E-F63D6EC352E6}" destId="{20510AA3-B54B-44B2-AAE1-5F05F019D143}" srcOrd="1" destOrd="0" presId="urn:microsoft.com/office/officeart/2005/8/layout/lProcess1"/>
    <dgm:cxn modelId="{23D3BA78-ED96-4589-91E5-AA1331B11284}" type="presParOf" srcId="{7AF1C840-0E72-4D01-979E-F63D6EC352E6}" destId="{90F666E8-46EF-4182-95C9-01EB0DD651FB}" srcOrd="2" destOrd="0" presId="urn:microsoft.com/office/officeart/2005/8/layout/lProcess1"/>
    <dgm:cxn modelId="{89845B8B-EE70-4798-97CE-BF9A826A9A32}" type="presParOf" srcId="{7BDBA3E7-A9D4-43C7-BE14-CB4371A91EE8}" destId="{9EA180DC-493E-4102-80F9-1ADF8EF63E41}" srcOrd="7" destOrd="0" presId="urn:microsoft.com/office/officeart/2005/8/layout/lProcess1"/>
    <dgm:cxn modelId="{6A91D4F5-4A8F-4BFB-918D-E3C96E6B173F}" type="presParOf" srcId="{7BDBA3E7-A9D4-43C7-BE14-CB4371A91EE8}" destId="{30964717-F4BC-4274-A039-5E38395155EF}" srcOrd="8" destOrd="0" presId="urn:microsoft.com/office/officeart/2005/8/layout/lProcess1"/>
    <dgm:cxn modelId="{BED318CD-CC52-4CEF-9B91-55EE0328FB2B}" type="presParOf" srcId="{30964717-F4BC-4274-A039-5E38395155EF}" destId="{B2A4161A-CDB0-416C-81E4-CDA2C3082EAB}" srcOrd="0" destOrd="0" presId="urn:microsoft.com/office/officeart/2005/8/layout/lProcess1"/>
    <dgm:cxn modelId="{A9A95E14-A904-4A14-88C9-76944235FB2F}" type="presParOf" srcId="{30964717-F4BC-4274-A039-5E38395155EF}" destId="{3507DB56-C57A-4819-B303-9BE6E82AAEE5}" srcOrd="1" destOrd="0" presId="urn:microsoft.com/office/officeart/2005/8/layout/lProcess1"/>
    <dgm:cxn modelId="{5C12BBE4-F2DF-41A6-AB17-56117071F721}" type="presParOf" srcId="{30964717-F4BC-4274-A039-5E38395155EF}" destId="{AD0C818D-14B5-4A96-A96D-9A7B1A40D2A0}" srcOrd="2" destOrd="0" presId="urn:microsoft.com/office/officeart/2005/8/layout/lProcess1"/>
    <dgm:cxn modelId="{304E165A-1106-49AB-9E22-A791E8DDC789}" type="presParOf" srcId="{30964717-F4BC-4274-A039-5E38395155EF}" destId="{3C06A638-F973-4BB9-A87A-57B1838DE69F}" srcOrd="3" destOrd="0" presId="urn:microsoft.com/office/officeart/2005/8/layout/lProcess1"/>
    <dgm:cxn modelId="{BB02678A-C7F9-42FA-AF94-2CB09C1A74E5}" type="presParOf" srcId="{30964717-F4BC-4274-A039-5E38395155EF}" destId="{DF8328AD-F1F1-4540-A4D5-E38EE2CDFBFA}" srcOrd="4" destOrd="0" presId="urn:microsoft.com/office/officeart/2005/8/layout/lProcess1"/>
    <dgm:cxn modelId="{A156F61F-551E-4A59-8B51-4060349FA032}" type="presParOf" srcId="{30964717-F4BC-4274-A039-5E38395155EF}" destId="{172C63B1-8529-4E65-A2FE-3F068E822DDB}" srcOrd="5" destOrd="0" presId="urn:microsoft.com/office/officeart/2005/8/layout/lProcess1"/>
    <dgm:cxn modelId="{9B42420D-3315-4064-B40F-17C2ACDB48C3}" type="presParOf" srcId="{30964717-F4BC-4274-A039-5E38395155EF}" destId="{914C1E53-FC1A-42D5-9E9C-DC76593E45A1}" srcOrd="6" destOrd="0" presId="urn:microsoft.com/office/officeart/2005/8/layout/lProcess1"/>
    <dgm:cxn modelId="{D7252EBE-C55F-4F07-BFC9-8C7DC92BF786}" type="presParOf" srcId="{30964717-F4BC-4274-A039-5E38395155EF}" destId="{B9530430-6A3D-4F9F-87CF-47376090897A}" srcOrd="7" destOrd="0" presId="urn:microsoft.com/office/officeart/2005/8/layout/lProcess1"/>
    <dgm:cxn modelId="{A8320BB3-7BD7-4086-AFAB-EC5D53DA8458}" type="presParOf" srcId="{30964717-F4BC-4274-A039-5E38395155EF}" destId="{CB3E11D9-3F8A-48BC-8A44-82A1BEEB2E24}" srcOrd="8" destOrd="0" presId="urn:microsoft.com/office/officeart/2005/8/layout/lProcess1"/>
    <dgm:cxn modelId="{90BB9A95-7A7A-4A6E-B94B-7914A994F723}" type="presParOf" srcId="{30964717-F4BC-4274-A039-5E38395155EF}" destId="{898A8946-6DF1-42E8-A5BD-5EC2AF550C5B}" srcOrd="9" destOrd="0" presId="urn:microsoft.com/office/officeart/2005/8/layout/lProcess1"/>
    <dgm:cxn modelId="{0B335DA9-8BD5-4D4D-8A24-E2FE9AC35BD8}" type="presParOf" srcId="{30964717-F4BC-4274-A039-5E38395155EF}" destId="{7D66653D-4F95-477F-8003-8C3353E6F9DA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06BD04-44BE-4170-9932-12EF8D286E3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BD4B6-EB9A-4F7D-A469-47DC29C90B7D}">
      <dgm:prSet phldrT="[Text]"/>
      <dgm:spPr/>
      <dgm:t>
        <a:bodyPr/>
        <a:lstStyle/>
        <a:p>
          <a:r>
            <a:rPr lang="en-US" dirty="0" smtClean="0"/>
            <a:t>Sequence based methods</a:t>
          </a:r>
          <a:endParaRPr lang="en-US" dirty="0"/>
        </a:p>
      </dgm:t>
    </dgm:pt>
    <dgm:pt modelId="{C1F27860-F53C-422E-8BE1-541514E4E911}" type="parTrans" cxnId="{ADB2D12E-43C1-4666-9B25-CD52ABEE0AD6}">
      <dgm:prSet/>
      <dgm:spPr/>
      <dgm:t>
        <a:bodyPr/>
        <a:lstStyle/>
        <a:p>
          <a:endParaRPr lang="en-US"/>
        </a:p>
      </dgm:t>
    </dgm:pt>
    <dgm:pt modelId="{E70E6BF8-4293-42F6-9235-594BFCFC016E}" type="sibTrans" cxnId="{ADB2D12E-43C1-4666-9B25-CD52ABEE0AD6}">
      <dgm:prSet/>
      <dgm:spPr/>
      <dgm:t>
        <a:bodyPr/>
        <a:lstStyle/>
        <a:p>
          <a:endParaRPr lang="en-US"/>
        </a:p>
      </dgm:t>
    </dgm:pt>
    <dgm:pt modelId="{C9E48873-B7FD-4A05-88BC-BD22C8CBD47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SNPdryad</a:t>
          </a:r>
          <a:endParaRPr lang="en-US" dirty="0">
            <a:solidFill>
              <a:schemeClr val="tx1"/>
            </a:solidFill>
          </a:endParaRPr>
        </a:p>
      </dgm:t>
    </dgm:pt>
    <dgm:pt modelId="{AFDE2EFC-56A5-47B4-B196-11005B82DB74}" type="parTrans" cxnId="{6D47F270-EC95-4A8A-8EB5-8C86A03AD36A}">
      <dgm:prSet/>
      <dgm:spPr/>
      <dgm:t>
        <a:bodyPr/>
        <a:lstStyle/>
        <a:p>
          <a:endParaRPr lang="en-US"/>
        </a:p>
      </dgm:t>
    </dgm:pt>
    <dgm:pt modelId="{30FCF9AA-2226-4C07-A7B3-E010B0A45D11}" type="sibTrans" cxnId="{6D47F270-EC95-4A8A-8EB5-8C86A03AD36A}">
      <dgm:prSet/>
      <dgm:spPr/>
      <dgm:t>
        <a:bodyPr/>
        <a:lstStyle/>
        <a:p>
          <a:endParaRPr lang="en-US"/>
        </a:p>
      </dgm:t>
    </dgm:pt>
    <dgm:pt modelId="{B6655879-6389-432D-B28F-9BFB41F15B1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PROVEAN</a:t>
          </a:r>
          <a:endParaRPr lang="en-US" dirty="0">
            <a:solidFill>
              <a:schemeClr val="tx1"/>
            </a:solidFill>
          </a:endParaRPr>
        </a:p>
      </dgm:t>
    </dgm:pt>
    <dgm:pt modelId="{706AC8F1-65B4-4E6B-AD91-8AFBC4C83E69}" type="parTrans" cxnId="{C188EAF0-390C-4B85-84E7-33B03CE22548}">
      <dgm:prSet/>
      <dgm:spPr/>
      <dgm:t>
        <a:bodyPr/>
        <a:lstStyle/>
        <a:p>
          <a:endParaRPr lang="en-US"/>
        </a:p>
      </dgm:t>
    </dgm:pt>
    <dgm:pt modelId="{BD63556B-9C75-4283-B830-C983699EADB8}" type="sibTrans" cxnId="{C188EAF0-390C-4B85-84E7-33B03CE22548}">
      <dgm:prSet/>
      <dgm:spPr/>
      <dgm:t>
        <a:bodyPr/>
        <a:lstStyle/>
        <a:p>
          <a:endParaRPr lang="en-US"/>
        </a:p>
      </dgm:t>
    </dgm:pt>
    <dgm:pt modelId="{8B94B944-34CA-453E-836E-1D4C28D99E87}">
      <dgm:prSet phldrT="[Text]"/>
      <dgm:spPr/>
      <dgm:t>
        <a:bodyPr/>
        <a:lstStyle/>
        <a:p>
          <a:r>
            <a:rPr lang="en-US" dirty="0" smtClean="0"/>
            <a:t>Structure   based methods</a:t>
          </a:r>
          <a:endParaRPr lang="en-US" dirty="0"/>
        </a:p>
      </dgm:t>
    </dgm:pt>
    <dgm:pt modelId="{296ADD64-AD4A-48F6-9E2D-14152CB900AB}" type="parTrans" cxnId="{6E1D1CC5-8404-485B-840F-C227E3C5233E}">
      <dgm:prSet/>
      <dgm:spPr/>
      <dgm:t>
        <a:bodyPr/>
        <a:lstStyle/>
        <a:p>
          <a:endParaRPr lang="en-US"/>
        </a:p>
      </dgm:t>
    </dgm:pt>
    <dgm:pt modelId="{FF29A354-1AF7-4CC9-A8FB-DEF4297CF776}" type="sibTrans" cxnId="{6E1D1CC5-8404-485B-840F-C227E3C5233E}">
      <dgm:prSet/>
      <dgm:spPr/>
      <dgm:t>
        <a:bodyPr/>
        <a:lstStyle/>
        <a:p>
          <a:endParaRPr lang="en-US"/>
        </a:p>
      </dgm:t>
    </dgm:pt>
    <dgm:pt modelId="{87EBEB83-2850-476E-BE0D-8FDDA1BDCB0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mCSM</a:t>
          </a:r>
          <a:endParaRPr lang="en-US" dirty="0"/>
        </a:p>
      </dgm:t>
    </dgm:pt>
    <dgm:pt modelId="{B7729925-F948-412B-B468-C999DE52A993}" type="parTrans" cxnId="{11C1204A-5131-4199-B6ED-9E2DBCDCE8F6}">
      <dgm:prSet/>
      <dgm:spPr/>
      <dgm:t>
        <a:bodyPr/>
        <a:lstStyle/>
        <a:p>
          <a:endParaRPr lang="en-US"/>
        </a:p>
      </dgm:t>
    </dgm:pt>
    <dgm:pt modelId="{E6F3F795-031C-42C3-B221-3E787BEFAA05}" type="sibTrans" cxnId="{11C1204A-5131-4199-B6ED-9E2DBCDCE8F6}">
      <dgm:prSet/>
      <dgm:spPr/>
      <dgm:t>
        <a:bodyPr/>
        <a:lstStyle/>
        <a:p>
          <a:endParaRPr lang="en-US"/>
        </a:p>
      </dgm:t>
    </dgm:pt>
    <dgm:pt modelId="{E987D7F7-BAC6-42AA-A32C-2EA889DA446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DUET</a:t>
          </a:r>
          <a:endParaRPr lang="en-US" dirty="0"/>
        </a:p>
      </dgm:t>
    </dgm:pt>
    <dgm:pt modelId="{7D493A83-D27C-476E-BAD9-622A332FEAAA}" type="parTrans" cxnId="{6486F1C9-A1E9-4EAD-A892-831E0EF51D61}">
      <dgm:prSet/>
      <dgm:spPr/>
      <dgm:t>
        <a:bodyPr/>
        <a:lstStyle/>
        <a:p>
          <a:endParaRPr lang="en-US"/>
        </a:p>
      </dgm:t>
    </dgm:pt>
    <dgm:pt modelId="{ECB8709A-7C44-4220-A02C-C3DE2804BF06}" type="sibTrans" cxnId="{6486F1C9-A1E9-4EAD-A892-831E0EF51D61}">
      <dgm:prSet/>
      <dgm:spPr/>
      <dgm:t>
        <a:bodyPr/>
        <a:lstStyle/>
        <a:p>
          <a:endParaRPr lang="en-US"/>
        </a:p>
      </dgm:t>
    </dgm:pt>
    <dgm:pt modelId="{859B4DE2-6E77-407A-9A72-1F8C53C47EE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Mutation Assessor</a:t>
          </a:r>
          <a:endParaRPr lang="en-US" dirty="0">
            <a:solidFill>
              <a:schemeClr val="tx1"/>
            </a:solidFill>
          </a:endParaRPr>
        </a:p>
      </dgm:t>
    </dgm:pt>
    <dgm:pt modelId="{08B6DCBE-98FA-4488-864E-BDE05B3EDD39}" type="parTrans" cxnId="{1C0736EB-CAD0-494E-B2DE-7B4E70A53C1C}">
      <dgm:prSet/>
      <dgm:spPr/>
      <dgm:t>
        <a:bodyPr/>
        <a:lstStyle/>
        <a:p>
          <a:endParaRPr lang="en-US"/>
        </a:p>
      </dgm:t>
    </dgm:pt>
    <dgm:pt modelId="{E50C42DC-DBE2-4112-B044-4AB2F4308D4C}" type="sibTrans" cxnId="{1C0736EB-CAD0-494E-B2DE-7B4E70A53C1C}">
      <dgm:prSet/>
      <dgm:spPr/>
      <dgm:t>
        <a:bodyPr/>
        <a:lstStyle/>
        <a:p>
          <a:endParaRPr lang="en-US"/>
        </a:p>
      </dgm:t>
    </dgm:pt>
    <dgm:pt modelId="{7224E301-83F4-4ABD-8940-5CEFAB7C98C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PolyPhen-2</a:t>
          </a:r>
          <a:endParaRPr lang="en-US" dirty="0">
            <a:solidFill>
              <a:schemeClr val="tx1"/>
            </a:solidFill>
          </a:endParaRPr>
        </a:p>
      </dgm:t>
    </dgm:pt>
    <dgm:pt modelId="{D8397893-C6BF-4F4A-86FD-45539C5CC305}" type="parTrans" cxnId="{ABF88616-0BCE-41A3-A2CE-ABA7D805DF22}">
      <dgm:prSet/>
      <dgm:spPr/>
      <dgm:t>
        <a:bodyPr/>
        <a:lstStyle/>
        <a:p>
          <a:endParaRPr lang="en-US"/>
        </a:p>
      </dgm:t>
    </dgm:pt>
    <dgm:pt modelId="{8B5DBD6F-4813-413B-8FB7-1D0134D05055}" type="sibTrans" cxnId="{ABF88616-0BCE-41A3-A2CE-ABA7D805DF22}">
      <dgm:prSet/>
      <dgm:spPr/>
      <dgm:t>
        <a:bodyPr/>
        <a:lstStyle/>
        <a:p>
          <a:endParaRPr lang="en-US"/>
        </a:p>
      </dgm:t>
    </dgm:pt>
    <dgm:pt modelId="{6DA89F9C-FD3D-4C94-82D8-1D082433EED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INPS</a:t>
          </a:r>
          <a:endParaRPr lang="en-US" dirty="0">
            <a:solidFill>
              <a:schemeClr val="tx1"/>
            </a:solidFill>
          </a:endParaRPr>
        </a:p>
      </dgm:t>
    </dgm:pt>
    <dgm:pt modelId="{A4243E25-960B-4D48-96FA-24EE9B6D5D43}" type="parTrans" cxnId="{F79C67D1-033B-4A92-8A08-57E87E29187D}">
      <dgm:prSet/>
      <dgm:spPr/>
      <dgm:t>
        <a:bodyPr/>
        <a:lstStyle/>
        <a:p>
          <a:endParaRPr lang="en-US"/>
        </a:p>
      </dgm:t>
    </dgm:pt>
    <dgm:pt modelId="{1429DE9D-7D4C-45DD-9848-07A424470B4A}" type="sibTrans" cxnId="{F79C67D1-033B-4A92-8A08-57E87E29187D}">
      <dgm:prSet/>
      <dgm:spPr/>
      <dgm:t>
        <a:bodyPr/>
        <a:lstStyle/>
        <a:p>
          <a:endParaRPr lang="en-US"/>
        </a:p>
      </dgm:t>
    </dgm:pt>
    <dgm:pt modelId="{B2DF63DE-ED0F-408B-BA22-D9A1AF17F3F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ENCoM</a:t>
          </a:r>
          <a:endParaRPr lang="en-US" dirty="0"/>
        </a:p>
      </dgm:t>
    </dgm:pt>
    <dgm:pt modelId="{E8DA098F-D85D-4644-93C5-C87D66AAE73E}" type="parTrans" cxnId="{DE7D1D77-A181-4BDD-8F66-696706F3E4C9}">
      <dgm:prSet/>
      <dgm:spPr/>
      <dgm:t>
        <a:bodyPr/>
        <a:lstStyle/>
        <a:p>
          <a:endParaRPr lang="en-US"/>
        </a:p>
      </dgm:t>
    </dgm:pt>
    <dgm:pt modelId="{83BE61CE-8BF8-4903-841C-34173662656B}" type="sibTrans" cxnId="{DE7D1D77-A181-4BDD-8F66-696706F3E4C9}">
      <dgm:prSet/>
      <dgm:spPr/>
      <dgm:t>
        <a:bodyPr/>
        <a:lstStyle/>
        <a:p>
          <a:endParaRPr lang="en-US"/>
        </a:p>
      </dgm:t>
    </dgm:pt>
    <dgm:pt modelId="{27416FF2-B0D4-4321-B4D8-18A565BB54B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NeEMO</a:t>
          </a:r>
          <a:endParaRPr lang="en-US" dirty="0"/>
        </a:p>
      </dgm:t>
    </dgm:pt>
    <dgm:pt modelId="{52ECBBBD-8EC3-4482-ABAC-2F73B1E6245A}" type="parTrans" cxnId="{142E0CB0-A807-4BE9-B856-1E212186646A}">
      <dgm:prSet/>
      <dgm:spPr/>
      <dgm:t>
        <a:bodyPr/>
        <a:lstStyle/>
        <a:p>
          <a:endParaRPr lang="en-US"/>
        </a:p>
      </dgm:t>
    </dgm:pt>
    <dgm:pt modelId="{EBC69BD3-D869-47B8-BF76-A41537500AE4}" type="sibTrans" cxnId="{142E0CB0-A807-4BE9-B856-1E212186646A}">
      <dgm:prSet/>
      <dgm:spPr/>
      <dgm:t>
        <a:bodyPr/>
        <a:lstStyle/>
        <a:p>
          <a:endParaRPr lang="en-US"/>
        </a:p>
      </dgm:t>
    </dgm:pt>
    <dgm:pt modelId="{1F28AE42-068B-44FF-B433-4E2DF2EF7FD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SDM</a:t>
          </a:r>
          <a:endParaRPr lang="en-US" dirty="0"/>
        </a:p>
      </dgm:t>
    </dgm:pt>
    <dgm:pt modelId="{9060ED3F-FFED-4FE6-9BFA-CD5C6D2A7FA2}" type="parTrans" cxnId="{529799C6-2862-4C21-B5A3-7CB077A26B19}">
      <dgm:prSet/>
      <dgm:spPr/>
      <dgm:t>
        <a:bodyPr/>
        <a:lstStyle/>
        <a:p>
          <a:endParaRPr lang="en-US"/>
        </a:p>
      </dgm:t>
    </dgm:pt>
    <dgm:pt modelId="{AB7D860B-0EA2-4455-B4DF-65FF05485A95}" type="sibTrans" cxnId="{529799C6-2862-4C21-B5A3-7CB077A26B19}">
      <dgm:prSet/>
      <dgm:spPr/>
      <dgm:t>
        <a:bodyPr/>
        <a:lstStyle/>
        <a:p>
          <a:endParaRPr lang="en-US"/>
        </a:p>
      </dgm:t>
    </dgm:pt>
    <dgm:pt modelId="{62484649-5092-4947-B98A-99090CF81E2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Condel</a:t>
          </a:r>
          <a:endParaRPr lang="en-US" dirty="0">
            <a:solidFill>
              <a:schemeClr val="tx1"/>
            </a:solidFill>
          </a:endParaRPr>
        </a:p>
      </dgm:t>
    </dgm:pt>
    <dgm:pt modelId="{4B1CE128-CE94-46CA-B62D-F4878F1629F8}" type="parTrans" cxnId="{A1A6F15C-0BC5-4451-A753-AE1EF36FA32C}">
      <dgm:prSet/>
      <dgm:spPr/>
      <dgm:t>
        <a:bodyPr/>
        <a:lstStyle/>
        <a:p>
          <a:endParaRPr lang="en-US"/>
        </a:p>
      </dgm:t>
    </dgm:pt>
    <dgm:pt modelId="{6B67BEEC-926A-409C-9F5F-EE3AEDED7333}" type="sibTrans" cxnId="{A1A6F15C-0BC5-4451-A753-AE1EF36FA32C}">
      <dgm:prSet/>
      <dgm:spPr/>
      <dgm:t>
        <a:bodyPr/>
        <a:lstStyle/>
        <a:p>
          <a:endParaRPr lang="en-US"/>
        </a:p>
      </dgm:t>
    </dgm:pt>
    <dgm:pt modelId="{5D44BC80-C4AE-4286-AC02-C3311C504C29}" type="pres">
      <dgm:prSet presAssocID="{C806BD04-44BE-4170-9932-12EF8D286E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5ECA0E-DDE3-4C0A-A6FD-7F0B25562523}" type="pres">
      <dgm:prSet presAssocID="{A07BD4B6-EB9A-4F7D-A469-47DC29C90B7D}" presName="compNode" presStyleCnt="0"/>
      <dgm:spPr/>
    </dgm:pt>
    <dgm:pt modelId="{C777E332-5C45-4C6A-9F87-8521595972CD}" type="pres">
      <dgm:prSet presAssocID="{A07BD4B6-EB9A-4F7D-A469-47DC29C90B7D}" presName="aNode" presStyleLbl="bgShp" presStyleIdx="0" presStyleCnt="2"/>
      <dgm:spPr/>
      <dgm:t>
        <a:bodyPr/>
        <a:lstStyle/>
        <a:p>
          <a:endParaRPr lang="en-US"/>
        </a:p>
      </dgm:t>
    </dgm:pt>
    <dgm:pt modelId="{503C2896-7E95-49EB-B683-372F97D04A80}" type="pres">
      <dgm:prSet presAssocID="{A07BD4B6-EB9A-4F7D-A469-47DC29C90B7D}" presName="textNode" presStyleLbl="bgShp" presStyleIdx="0" presStyleCnt="2"/>
      <dgm:spPr/>
      <dgm:t>
        <a:bodyPr/>
        <a:lstStyle/>
        <a:p>
          <a:endParaRPr lang="en-US"/>
        </a:p>
      </dgm:t>
    </dgm:pt>
    <dgm:pt modelId="{4E3BF053-EF5F-4661-8111-FFFB1AE3A735}" type="pres">
      <dgm:prSet presAssocID="{A07BD4B6-EB9A-4F7D-A469-47DC29C90B7D}" presName="compChildNode" presStyleCnt="0"/>
      <dgm:spPr/>
    </dgm:pt>
    <dgm:pt modelId="{D76F0388-F865-46F7-9DA7-4C508EFCAA85}" type="pres">
      <dgm:prSet presAssocID="{A07BD4B6-EB9A-4F7D-A469-47DC29C90B7D}" presName="theInnerList" presStyleCnt="0"/>
      <dgm:spPr/>
    </dgm:pt>
    <dgm:pt modelId="{0B01E4A8-0B61-46B4-8894-C3C42617E1B0}" type="pres">
      <dgm:prSet presAssocID="{C9E48873-B7FD-4A05-88BC-BD22C8CBD470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9F42C-A268-4D74-9078-B925FAF875B2}" type="pres">
      <dgm:prSet presAssocID="{C9E48873-B7FD-4A05-88BC-BD22C8CBD470}" presName="aSpace2" presStyleCnt="0"/>
      <dgm:spPr/>
    </dgm:pt>
    <dgm:pt modelId="{987C8072-9572-404D-BC31-FDABC7047B15}" type="pres">
      <dgm:prSet presAssocID="{B6655879-6389-432D-B28F-9BFB41F15B1D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4A027-2CA3-4639-A660-E641F047FA19}" type="pres">
      <dgm:prSet presAssocID="{B6655879-6389-432D-B28F-9BFB41F15B1D}" presName="aSpace2" presStyleCnt="0"/>
      <dgm:spPr/>
    </dgm:pt>
    <dgm:pt modelId="{A919A22A-A82D-4D76-846D-1791E1D5AB9A}" type="pres">
      <dgm:prSet presAssocID="{859B4DE2-6E77-407A-9A72-1F8C53C47EED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07ACF-CE86-42A8-8EE5-67F6B29EBE89}" type="pres">
      <dgm:prSet presAssocID="{859B4DE2-6E77-407A-9A72-1F8C53C47EED}" presName="aSpace2" presStyleCnt="0"/>
      <dgm:spPr/>
    </dgm:pt>
    <dgm:pt modelId="{A50BEC4E-D134-4F26-A22C-FA9BF95EED0A}" type="pres">
      <dgm:prSet presAssocID="{7224E301-83F4-4ABD-8940-5CEFAB7C98C6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32211-D701-4F4D-A324-8EEBB1304412}" type="pres">
      <dgm:prSet presAssocID="{7224E301-83F4-4ABD-8940-5CEFAB7C98C6}" presName="aSpace2" presStyleCnt="0"/>
      <dgm:spPr/>
    </dgm:pt>
    <dgm:pt modelId="{62BEBB08-95A0-4346-B102-60E6AE310E87}" type="pres">
      <dgm:prSet presAssocID="{6DA89F9C-FD3D-4C94-82D8-1D082433EEDD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3A588-90F0-4426-A199-3CCB1B6D7AAD}" type="pres">
      <dgm:prSet presAssocID="{6DA89F9C-FD3D-4C94-82D8-1D082433EEDD}" presName="aSpace2" presStyleCnt="0"/>
      <dgm:spPr/>
    </dgm:pt>
    <dgm:pt modelId="{997FCE28-1E6D-4F9E-8D27-5522417BAD20}" type="pres">
      <dgm:prSet presAssocID="{62484649-5092-4947-B98A-99090CF81E24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C3A46-1A44-42DA-A077-E14000F40995}" type="pres">
      <dgm:prSet presAssocID="{A07BD4B6-EB9A-4F7D-A469-47DC29C90B7D}" presName="aSpace" presStyleCnt="0"/>
      <dgm:spPr/>
    </dgm:pt>
    <dgm:pt modelId="{2A356982-6CD8-440C-9705-EFCAFD52D281}" type="pres">
      <dgm:prSet presAssocID="{8B94B944-34CA-453E-836E-1D4C28D99E87}" presName="compNode" presStyleCnt="0"/>
      <dgm:spPr/>
    </dgm:pt>
    <dgm:pt modelId="{74AFBB24-2434-4799-994A-58018917C032}" type="pres">
      <dgm:prSet presAssocID="{8B94B944-34CA-453E-836E-1D4C28D99E87}" presName="aNode" presStyleLbl="bgShp" presStyleIdx="1" presStyleCnt="2"/>
      <dgm:spPr/>
      <dgm:t>
        <a:bodyPr/>
        <a:lstStyle/>
        <a:p>
          <a:endParaRPr lang="en-US"/>
        </a:p>
      </dgm:t>
    </dgm:pt>
    <dgm:pt modelId="{BF8AAA87-AAAA-45ED-82B6-4F68E49950AA}" type="pres">
      <dgm:prSet presAssocID="{8B94B944-34CA-453E-836E-1D4C28D99E87}" presName="textNode" presStyleLbl="bgShp" presStyleIdx="1" presStyleCnt="2"/>
      <dgm:spPr/>
      <dgm:t>
        <a:bodyPr/>
        <a:lstStyle/>
        <a:p>
          <a:endParaRPr lang="en-US"/>
        </a:p>
      </dgm:t>
    </dgm:pt>
    <dgm:pt modelId="{10212FA8-E254-4B22-AC1C-AA5C60A1EC34}" type="pres">
      <dgm:prSet presAssocID="{8B94B944-34CA-453E-836E-1D4C28D99E87}" presName="compChildNode" presStyleCnt="0"/>
      <dgm:spPr/>
    </dgm:pt>
    <dgm:pt modelId="{15382235-DD31-4AE3-A5A7-E10EBDF3266D}" type="pres">
      <dgm:prSet presAssocID="{8B94B944-34CA-453E-836E-1D4C28D99E87}" presName="theInnerList" presStyleCnt="0"/>
      <dgm:spPr/>
    </dgm:pt>
    <dgm:pt modelId="{648F0AB9-5FAF-42B2-980D-96AE849B8B53}" type="pres">
      <dgm:prSet presAssocID="{87EBEB83-2850-476E-BE0D-8FDDA1BDCB0F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48FB-1EF6-423B-A451-48D1ED09F388}" type="pres">
      <dgm:prSet presAssocID="{87EBEB83-2850-476E-BE0D-8FDDA1BDCB0F}" presName="aSpace2" presStyleCnt="0"/>
      <dgm:spPr/>
    </dgm:pt>
    <dgm:pt modelId="{5B0DCBF9-D751-4DC8-9C2B-0A36F57ED49A}" type="pres">
      <dgm:prSet presAssocID="{1F28AE42-068B-44FF-B433-4E2DF2EF7FD9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BACE0-8F60-4D6E-9009-48FA17028742}" type="pres">
      <dgm:prSet presAssocID="{1F28AE42-068B-44FF-B433-4E2DF2EF7FD9}" presName="aSpace2" presStyleCnt="0"/>
      <dgm:spPr/>
    </dgm:pt>
    <dgm:pt modelId="{FDB73B11-84C8-4C1B-8EBB-4A5F9142B19C}" type="pres">
      <dgm:prSet presAssocID="{E987D7F7-BAC6-42AA-A32C-2EA889DA4465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08DA8-5000-4C64-A1DF-087F67BFF6D3}" type="pres">
      <dgm:prSet presAssocID="{E987D7F7-BAC6-42AA-A32C-2EA889DA4465}" presName="aSpace2" presStyleCnt="0"/>
      <dgm:spPr/>
    </dgm:pt>
    <dgm:pt modelId="{483AAB8A-9C76-4F4D-AA7D-4880976228D0}" type="pres">
      <dgm:prSet presAssocID="{B2DF63DE-ED0F-408B-BA22-D9A1AF17F3FE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B36BD-E349-4D9B-A8C8-EFD62F1C1C68}" type="pres">
      <dgm:prSet presAssocID="{B2DF63DE-ED0F-408B-BA22-D9A1AF17F3FE}" presName="aSpace2" presStyleCnt="0"/>
      <dgm:spPr/>
    </dgm:pt>
    <dgm:pt modelId="{6FC76E32-7ED5-4253-858B-88A070576677}" type="pres">
      <dgm:prSet presAssocID="{27416FF2-B0D4-4321-B4D8-18A565BB54BB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799C6-2862-4C21-B5A3-7CB077A26B19}" srcId="{8B94B944-34CA-453E-836E-1D4C28D99E87}" destId="{1F28AE42-068B-44FF-B433-4E2DF2EF7FD9}" srcOrd="1" destOrd="0" parTransId="{9060ED3F-FFED-4FE6-9BFA-CD5C6D2A7FA2}" sibTransId="{AB7D860B-0EA2-4455-B4DF-65FF05485A95}"/>
    <dgm:cxn modelId="{11C1204A-5131-4199-B6ED-9E2DBCDCE8F6}" srcId="{8B94B944-34CA-453E-836E-1D4C28D99E87}" destId="{87EBEB83-2850-476E-BE0D-8FDDA1BDCB0F}" srcOrd="0" destOrd="0" parTransId="{B7729925-F948-412B-B468-C999DE52A993}" sibTransId="{E6F3F795-031C-42C3-B221-3E787BEFAA05}"/>
    <dgm:cxn modelId="{C9577654-D98A-431D-8D37-38273EA35BB7}" type="presOf" srcId="{C9E48873-B7FD-4A05-88BC-BD22C8CBD470}" destId="{0B01E4A8-0B61-46B4-8894-C3C42617E1B0}" srcOrd="0" destOrd="0" presId="urn:microsoft.com/office/officeart/2005/8/layout/lProcess2"/>
    <dgm:cxn modelId="{ADB2D12E-43C1-4666-9B25-CD52ABEE0AD6}" srcId="{C806BD04-44BE-4170-9932-12EF8D286E3A}" destId="{A07BD4B6-EB9A-4F7D-A469-47DC29C90B7D}" srcOrd="0" destOrd="0" parTransId="{C1F27860-F53C-422E-8BE1-541514E4E911}" sibTransId="{E70E6BF8-4293-42F6-9235-594BFCFC016E}"/>
    <dgm:cxn modelId="{27F14273-4440-46CC-AAA4-87373E6B6E04}" type="presOf" srcId="{62484649-5092-4947-B98A-99090CF81E24}" destId="{997FCE28-1E6D-4F9E-8D27-5522417BAD20}" srcOrd="0" destOrd="0" presId="urn:microsoft.com/office/officeart/2005/8/layout/lProcess2"/>
    <dgm:cxn modelId="{A47B596C-EAC7-45FF-BA99-33EC8C1BBF09}" type="presOf" srcId="{C806BD04-44BE-4170-9932-12EF8D286E3A}" destId="{5D44BC80-C4AE-4286-AC02-C3311C504C29}" srcOrd="0" destOrd="0" presId="urn:microsoft.com/office/officeart/2005/8/layout/lProcess2"/>
    <dgm:cxn modelId="{6E1D1CC5-8404-485B-840F-C227E3C5233E}" srcId="{C806BD04-44BE-4170-9932-12EF8D286E3A}" destId="{8B94B944-34CA-453E-836E-1D4C28D99E87}" srcOrd="1" destOrd="0" parTransId="{296ADD64-AD4A-48F6-9E2D-14152CB900AB}" sibTransId="{FF29A354-1AF7-4CC9-A8FB-DEF4297CF776}"/>
    <dgm:cxn modelId="{BA0FF6CE-E1D1-4438-840A-56C6FF8893F8}" type="presOf" srcId="{B2DF63DE-ED0F-408B-BA22-D9A1AF17F3FE}" destId="{483AAB8A-9C76-4F4D-AA7D-4880976228D0}" srcOrd="0" destOrd="0" presId="urn:microsoft.com/office/officeart/2005/8/layout/lProcess2"/>
    <dgm:cxn modelId="{F0B2C8A8-794C-4BCD-9814-CA653DC7359D}" type="presOf" srcId="{A07BD4B6-EB9A-4F7D-A469-47DC29C90B7D}" destId="{503C2896-7E95-49EB-B683-372F97D04A80}" srcOrd="1" destOrd="0" presId="urn:microsoft.com/office/officeart/2005/8/layout/lProcess2"/>
    <dgm:cxn modelId="{57FC27BB-CE1A-40E6-A76F-57BD926F0286}" type="presOf" srcId="{859B4DE2-6E77-407A-9A72-1F8C53C47EED}" destId="{A919A22A-A82D-4D76-846D-1791E1D5AB9A}" srcOrd="0" destOrd="0" presId="urn:microsoft.com/office/officeart/2005/8/layout/lProcess2"/>
    <dgm:cxn modelId="{1C0736EB-CAD0-494E-B2DE-7B4E70A53C1C}" srcId="{A07BD4B6-EB9A-4F7D-A469-47DC29C90B7D}" destId="{859B4DE2-6E77-407A-9A72-1F8C53C47EED}" srcOrd="2" destOrd="0" parTransId="{08B6DCBE-98FA-4488-864E-BDE05B3EDD39}" sibTransId="{E50C42DC-DBE2-4112-B044-4AB2F4308D4C}"/>
    <dgm:cxn modelId="{2475C01F-DC63-47A7-802A-D38BAC3DD727}" type="presOf" srcId="{B6655879-6389-432D-B28F-9BFB41F15B1D}" destId="{987C8072-9572-404D-BC31-FDABC7047B15}" srcOrd="0" destOrd="0" presId="urn:microsoft.com/office/officeart/2005/8/layout/lProcess2"/>
    <dgm:cxn modelId="{A1A6F15C-0BC5-4451-A753-AE1EF36FA32C}" srcId="{A07BD4B6-EB9A-4F7D-A469-47DC29C90B7D}" destId="{62484649-5092-4947-B98A-99090CF81E24}" srcOrd="5" destOrd="0" parTransId="{4B1CE128-CE94-46CA-B62D-F4878F1629F8}" sibTransId="{6B67BEEC-926A-409C-9F5F-EE3AEDED7333}"/>
    <dgm:cxn modelId="{6D47F270-EC95-4A8A-8EB5-8C86A03AD36A}" srcId="{A07BD4B6-EB9A-4F7D-A469-47DC29C90B7D}" destId="{C9E48873-B7FD-4A05-88BC-BD22C8CBD470}" srcOrd="0" destOrd="0" parTransId="{AFDE2EFC-56A5-47B4-B196-11005B82DB74}" sibTransId="{30FCF9AA-2226-4C07-A7B3-E010B0A45D11}"/>
    <dgm:cxn modelId="{631ED82D-9AC1-4EF2-B2CF-69311A1FDA71}" type="presOf" srcId="{8B94B944-34CA-453E-836E-1D4C28D99E87}" destId="{BF8AAA87-AAAA-45ED-82B6-4F68E49950AA}" srcOrd="1" destOrd="0" presId="urn:microsoft.com/office/officeart/2005/8/layout/lProcess2"/>
    <dgm:cxn modelId="{0AB3BD84-8DD8-4153-998E-BE11371DE68D}" type="presOf" srcId="{8B94B944-34CA-453E-836E-1D4C28D99E87}" destId="{74AFBB24-2434-4799-994A-58018917C032}" srcOrd="0" destOrd="0" presId="urn:microsoft.com/office/officeart/2005/8/layout/lProcess2"/>
    <dgm:cxn modelId="{3506483C-833C-4516-9584-E6A3A9A3B255}" type="presOf" srcId="{7224E301-83F4-4ABD-8940-5CEFAB7C98C6}" destId="{A50BEC4E-D134-4F26-A22C-FA9BF95EED0A}" srcOrd="0" destOrd="0" presId="urn:microsoft.com/office/officeart/2005/8/layout/lProcess2"/>
    <dgm:cxn modelId="{DE7D1D77-A181-4BDD-8F66-696706F3E4C9}" srcId="{8B94B944-34CA-453E-836E-1D4C28D99E87}" destId="{B2DF63DE-ED0F-408B-BA22-D9A1AF17F3FE}" srcOrd="3" destOrd="0" parTransId="{E8DA098F-D85D-4644-93C5-C87D66AAE73E}" sibTransId="{83BE61CE-8BF8-4903-841C-34173662656B}"/>
    <dgm:cxn modelId="{C188EAF0-390C-4B85-84E7-33B03CE22548}" srcId="{A07BD4B6-EB9A-4F7D-A469-47DC29C90B7D}" destId="{B6655879-6389-432D-B28F-9BFB41F15B1D}" srcOrd="1" destOrd="0" parTransId="{706AC8F1-65B4-4E6B-AD91-8AFBC4C83E69}" sibTransId="{BD63556B-9C75-4283-B830-C983699EADB8}"/>
    <dgm:cxn modelId="{D74CB3D6-68A3-418A-9D76-6F5B9FA7FF1D}" type="presOf" srcId="{E987D7F7-BAC6-42AA-A32C-2EA889DA4465}" destId="{FDB73B11-84C8-4C1B-8EBB-4A5F9142B19C}" srcOrd="0" destOrd="0" presId="urn:microsoft.com/office/officeart/2005/8/layout/lProcess2"/>
    <dgm:cxn modelId="{A154017F-E04A-461A-9403-510EF26FB480}" type="presOf" srcId="{6DA89F9C-FD3D-4C94-82D8-1D082433EEDD}" destId="{62BEBB08-95A0-4346-B102-60E6AE310E87}" srcOrd="0" destOrd="0" presId="urn:microsoft.com/office/officeart/2005/8/layout/lProcess2"/>
    <dgm:cxn modelId="{ABF88616-0BCE-41A3-A2CE-ABA7D805DF22}" srcId="{A07BD4B6-EB9A-4F7D-A469-47DC29C90B7D}" destId="{7224E301-83F4-4ABD-8940-5CEFAB7C98C6}" srcOrd="3" destOrd="0" parTransId="{D8397893-C6BF-4F4A-86FD-45539C5CC305}" sibTransId="{8B5DBD6F-4813-413B-8FB7-1D0134D05055}"/>
    <dgm:cxn modelId="{9136803A-C4CC-4014-9977-0843DBAAD79E}" type="presOf" srcId="{A07BD4B6-EB9A-4F7D-A469-47DC29C90B7D}" destId="{C777E332-5C45-4C6A-9F87-8521595972CD}" srcOrd="0" destOrd="0" presId="urn:microsoft.com/office/officeart/2005/8/layout/lProcess2"/>
    <dgm:cxn modelId="{C07F1123-D389-4294-96F5-A65ACAF4491C}" type="presOf" srcId="{87EBEB83-2850-476E-BE0D-8FDDA1BDCB0F}" destId="{648F0AB9-5FAF-42B2-980D-96AE849B8B53}" srcOrd="0" destOrd="0" presId="urn:microsoft.com/office/officeart/2005/8/layout/lProcess2"/>
    <dgm:cxn modelId="{6486F1C9-A1E9-4EAD-A892-831E0EF51D61}" srcId="{8B94B944-34CA-453E-836E-1D4C28D99E87}" destId="{E987D7F7-BAC6-42AA-A32C-2EA889DA4465}" srcOrd="2" destOrd="0" parTransId="{7D493A83-D27C-476E-BAD9-622A332FEAAA}" sibTransId="{ECB8709A-7C44-4220-A02C-C3DE2804BF06}"/>
    <dgm:cxn modelId="{B1253369-FB2A-4FB0-8695-675D95C8AB14}" type="presOf" srcId="{1F28AE42-068B-44FF-B433-4E2DF2EF7FD9}" destId="{5B0DCBF9-D751-4DC8-9C2B-0A36F57ED49A}" srcOrd="0" destOrd="0" presId="urn:microsoft.com/office/officeart/2005/8/layout/lProcess2"/>
    <dgm:cxn modelId="{F79C67D1-033B-4A92-8A08-57E87E29187D}" srcId="{A07BD4B6-EB9A-4F7D-A469-47DC29C90B7D}" destId="{6DA89F9C-FD3D-4C94-82D8-1D082433EEDD}" srcOrd="4" destOrd="0" parTransId="{A4243E25-960B-4D48-96FA-24EE9B6D5D43}" sibTransId="{1429DE9D-7D4C-45DD-9848-07A424470B4A}"/>
    <dgm:cxn modelId="{640426CA-408C-4BE3-AF3B-1F465E51DC1B}" type="presOf" srcId="{27416FF2-B0D4-4321-B4D8-18A565BB54BB}" destId="{6FC76E32-7ED5-4253-858B-88A070576677}" srcOrd="0" destOrd="0" presId="urn:microsoft.com/office/officeart/2005/8/layout/lProcess2"/>
    <dgm:cxn modelId="{142E0CB0-A807-4BE9-B856-1E212186646A}" srcId="{8B94B944-34CA-453E-836E-1D4C28D99E87}" destId="{27416FF2-B0D4-4321-B4D8-18A565BB54BB}" srcOrd="4" destOrd="0" parTransId="{52ECBBBD-8EC3-4482-ABAC-2F73B1E6245A}" sibTransId="{EBC69BD3-D869-47B8-BF76-A41537500AE4}"/>
    <dgm:cxn modelId="{8CCEA2FE-FCDC-4BDA-945D-92AF960E3D4C}" type="presParOf" srcId="{5D44BC80-C4AE-4286-AC02-C3311C504C29}" destId="{495ECA0E-DDE3-4C0A-A6FD-7F0B25562523}" srcOrd="0" destOrd="0" presId="urn:microsoft.com/office/officeart/2005/8/layout/lProcess2"/>
    <dgm:cxn modelId="{3783DF1C-5B29-45B7-BE8F-F1B108CA3E56}" type="presParOf" srcId="{495ECA0E-DDE3-4C0A-A6FD-7F0B25562523}" destId="{C777E332-5C45-4C6A-9F87-8521595972CD}" srcOrd="0" destOrd="0" presId="urn:microsoft.com/office/officeart/2005/8/layout/lProcess2"/>
    <dgm:cxn modelId="{268009E6-C9AB-4A3C-8CB3-83B7A06FF127}" type="presParOf" srcId="{495ECA0E-DDE3-4C0A-A6FD-7F0B25562523}" destId="{503C2896-7E95-49EB-B683-372F97D04A80}" srcOrd="1" destOrd="0" presId="urn:microsoft.com/office/officeart/2005/8/layout/lProcess2"/>
    <dgm:cxn modelId="{B036105E-F1AE-4987-B708-4B1CB9A70841}" type="presParOf" srcId="{495ECA0E-DDE3-4C0A-A6FD-7F0B25562523}" destId="{4E3BF053-EF5F-4661-8111-FFFB1AE3A735}" srcOrd="2" destOrd="0" presId="urn:microsoft.com/office/officeart/2005/8/layout/lProcess2"/>
    <dgm:cxn modelId="{22762DDC-8A06-4F1D-B5F8-AAC956E7D562}" type="presParOf" srcId="{4E3BF053-EF5F-4661-8111-FFFB1AE3A735}" destId="{D76F0388-F865-46F7-9DA7-4C508EFCAA85}" srcOrd="0" destOrd="0" presId="urn:microsoft.com/office/officeart/2005/8/layout/lProcess2"/>
    <dgm:cxn modelId="{E71839D9-DCBC-4BB1-942B-F01627C5B802}" type="presParOf" srcId="{D76F0388-F865-46F7-9DA7-4C508EFCAA85}" destId="{0B01E4A8-0B61-46B4-8894-C3C42617E1B0}" srcOrd="0" destOrd="0" presId="urn:microsoft.com/office/officeart/2005/8/layout/lProcess2"/>
    <dgm:cxn modelId="{3DB75E12-ED75-49F6-8E63-0BA2FFAF7546}" type="presParOf" srcId="{D76F0388-F865-46F7-9DA7-4C508EFCAA85}" destId="{86C9F42C-A268-4D74-9078-B925FAF875B2}" srcOrd="1" destOrd="0" presId="urn:microsoft.com/office/officeart/2005/8/layout/lProcess2"/>
    <dgm:cxn modelId="{B8D89081-3A03-4A07-90AC-26A31DC110FD}" type="presParOf" srcId="{D76F0388-F865-46F7-9DA7-4C508EFCAA85}" destId="{987C8072-9572-404D-BC31-FDABC7047B15}" srcOrd="2" destOrd="0" presId="urn:microsoft.com/office/officeart/2005/8/layout/lProcess2"/>
    <dgm:cxn modelId="{00FFBCAA-B4C3-4247-AAB9-B550319376A4}" type="presParOf" srcId="{D76F0388-F865-46F7-9DA7-4C508EFCAA85}" destId="{7F04A027-2CA3-4639-A660-E641F047FA19}" srcOrd="3" destOrd="0" presId="urn:microsoft.com/office/officeart/2005/8/layout/lProcess2"/>
    <dgm:cxn modelId="{4545F96B-7C5B-4F9B-AB8E-CF8C20F2EBC8}" type="presParOf" srcId="{D76F0388-F865-46F7-9DA7-4C508EFCAA85}" destId="{A919A22A-A82D-4D76-846D-1791E1D5AB9A}" srcOrd="4" destOrd="0" presId="urn:microsoft.com/office/officeart/2005/8/layout/lProcess2"/>
    <dgm:cxn modelId="{E38B9C40-5A27-406C-9834-E4AF560545CF}" type="presParOf" srcId="{D76F0388-F865-46F7-9DA7-4C508EFCAA85}" destId="{65F07ACF-CE86-42A8-8EE5-67F6B29EBE89}" srcOrd="5" destOrd="0" presId="urn:microsoft.com/office/officeart/2005/8/layout/lProcess2"/>
    <dgm:cxn modelId="{3D97824F-7A17-4D54-A69C-A60DDEE4D7F1}" type="presParOf" srcId="{D76F0388-F865-46F7-9DA7-4C508EFCAA85}" destId="{A50BEC4E-D134-4F26-A22C-FA9BF95EED0A}" srcOrd="6" destOrd="0" presId="urn:microsoft.com/office/officeart/2005/8/layout/lProcess2"/>
    <dgm:cxn modelId="{5458A20E-4DA0-4D13-BAD7-183FC9C79A60}" type="presParOf" srcId="{D76F0388-F865-46F7-9DA7-4C508EFCAA85}" destId="{9F232211-D701-4F4D-A324-8EEBB1304412}" srcOrd="7" destOrd="0" presId="urn:microsoft.com/office/officeart/2005/8/layout/lProcess2"/>
    <dgm:cxn modelId="{8D12C2F0-B1B1-4CB9-ADC5-422B7E694C64}" type="presParOf" srcId="{D76F0388-F865-46F7-9DA7-4C508EFCAA85}" destId="{62BEBB08-95A0-4346-B102-60E6AE310E87}" srcOrd="8" destOrd="0" presId="urn:microsoft.com/office/officeart/2005/8/layout/lProcess2"/>
    <dgm:cxn modelId="{7450EA85-8732-4EE0-9936-F8A34D14E7AE}" type="presParOf" srcId="{D76F0388-F865-46F7-9DA7-4C508EFCAA85}" destId="{37F3A588-90F0-4426-A199-3CCB1B6D7AAD}" srcOrd="9" destOrd="0" presId="urn:microsoft.com/office/officeart/2005/8/layout/lProcess2"/>
    <dgm:cxn modelId="{6BF176B2-657D-4A91-BCCC-57BA4A539401}" type="presParOf" srcId="{D76F0388-F865-46F7-9DA7-4C508EFCAA85}" destId="{997FCE28-1E6D-4F9E-8D27-5522417BAD20}" srcOrd="10" destOrd="0" presId="urn:microsoft.com/office/officeart/2005/8/layout/lProcess2"/>
    <dgm:cxn modelId="{CAC2E5AA-46C3-444D-95C8-659CC827EF1E}" type="presParOf" srcId="{5D44BC80-C4AE-4286-AC02-C3311C504C29}" destId="{DE9C3A46-1A44-42DA-A077-E14000F40995}" srcOrd="1" destOrd="0" presId="urn:microsoft.com/office/officeart/2005/8/layout/lProcess2"/>
    <dgm:cxn modelId="{F4A40F98-4091-4920-A087-F04837A5D8B0}" type="presParOf" srcId="{5D44BC80-C4AE-4286-AC02-C3311C504C29}" destId="{2A356982-6CD8-440C-9705-EFCAFD52D281}" srcOrd="2" destOrd="0" presId="urn:microsoft.com/office/officeart/2005/8/layout/lProcess2"/>
    <dgm:cxn modelId="{E200B5CF-902B-4457-BA80-457083781C01}" type="presParOf" srcId="{2A356982-6CD8-440C-9705-EFCAFD52D281}" destId="{74AFBB24-2434-4799-994A-58018917C032}" srcOrd="0" destOrd="0" presId="urn:microsoft.com/office/officeart/2005/8/layout/lProcess2"/>
    <dgm:cxn modelId="{0E04D25A-F6BA-4518-9148-A59C0EBE7DA2}" type="presParOf" srcId="{2A356982-6CD8-440C-9705-EFCAFD52D281}" destId="{BF8AAA87-AAAA-45ED-82B6-4F68E49950AA}" srcOrd="1" destOrd="0" presId="urn:microsoft.com/office/officeart/2005/8/layout/lProcess2"/>
    <dgm:cxn modelId="{883EEFEB-6BB9-4B92-BB25-162FE7936912}" type="presParOf" srcId="{2A356982-6CD8-440C-9705-EFCAFD52D281}" destId="{10212FA8-E254-4B22-AC1C-AA5C60A1EC34}" srcOrd="2" destOrd="0" presId="urn:microsoft.com/office/officeart/2005/8/layout/lProcess2"/>
    <dgm:cxn modelId="{18747D55-BDFA-4D0B-AB67-F34C848906F2}" type="presParOf" srcId="{10212FA8-E254-4B22-AC1C-AA5C60A1EC34}" destId="{15382235-DD31-4AE3-A5A7-E10EBDF3266D}" srcOrd="0" destOrd="0" presId="urn:microsoft.com/office/officeart/2005/8/layout/lProcess2"/>
    <dgm:cxn modelId="{3304F9E1-72B3-43C7-9B97-E14BA150741B}" type="presParOf" srcId="{15382235-DD31-4AE3-A5A7-E10EBDF3266D}" destId="{648F0AB9-5FAF-42B2-980D-96AE849B8B53}" srcOrd="0" destOrd="0" presId="urn:microsoft.com/office/officeart/2005/8/layout/lProcess2"/>
    <dgm:cxn modelId="{1B124199-C4BF-4494-B4E0-022D7B4FCAE5}" type="presParOf" srcId="{15382235-DD31-4AE3-A5A7-E10EBDF3266D}" destId="{9F3248FB-1EF6-423B-A451-48D1ED09F388}" srcOrd="1" destOrd="0" presId="urn:microsoft.com/office/officeart/2005/8/layout/lProcess2"/>
    <dgm:cxn modelId="{F2760B08-7262-408D-BE1F-20FD04423B0B}" type="presParOf" srcId="{15382235-DD31-4AE3-A5A7-E10EBDF3266D}" destId="{5B0DCBF9-D751-4DC8-9C2B-0A36F57ED49A}" srcOrd="2" destOrd="0" presId="urn:microsoft.com/office/officeart/2005/8/layout/lProcess2"/>
    <dgm:cxn modelId="{64B773C9-9A61-40EF-8FE4-D2B565B82BCC}" type="presParOf" srcId="{15382235-DD31-4AE3-A5A7-E10EBDF3266D}" destId="{673BACE0-8F60-4D6E-9009-48FA17028742}" srcOrd="3" destOrd="0" presId="urn:microsoft.com/office/officeart/2005/8/layout/lProcess2"/>
    <dgm:cxn modelId="{0E05D082-43B7-4684-862D-341E3C3512F4}" type="presParOf" srcId="{15382235-DD31-4AE3-A5A7-E10EBDF3266D}" destId="{FDB73B11-84C8-4C1B-8EBB-4A5F9142B19C}" srcOrd="4" destOrd="0" presId="urn:microsoft.com/office/officeart/2005/8/layout/lProcess2"/>
    <dgm:cxn modelId="{5618E2A9-C34A-4A12-A63E-5B4C177B7317}" type="presParOf" srcId="{15382235-DD31-4AE3-A5A7-E10EBDF3266D}" destId="{4AE08DA8-5000-4C64-A1DF-087F67BFF6D3}" srcOrd="5" destOrd="0" presId="urn:microsoft.com/office/officeart/2005/8/layout/lProcess2"/>
    <dgm:cxn modelId="{ADA51181-CF8A-49B1-99DE-2460AA6E61DA}" type="presParOf" srcId="{15382235-DD31-4AE3-A5A7-E10EBDF3266D}" destId="{483AAB8A-9C76-4F4D-AA7D-4880976228D0}" srcOrd="6" destOrd="0" presId="urn:microsoft.com/office/officeart/2005/8/layout/lProcess2"/>
    <dgm:cxn modelId="{B015DB3E-77CC-4480-9398-A75471B5D386}" type="presParOf" srcId="{15382235-DD31-4AE3-A5A7-E10EBDF3266D}" destId="{33AB36BD-E349-4D9B-A8C8-EFD62F1C1C68}" srcOrd="7" destOrd="0" presId="urn:microsoft.com/office/officeart/2005/8/layout/lProcess2"/>
    <dgm:cxn modelId="{67A9AF0A-3DD2-4663-A6DC-650303527700}" type="presParOf" srcId="{15382235-DD31-4AE3-A5A7-E10EBDF3266D}" destId="{6FC76E32-7ED5-4253-858B-88A07057667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811E1-74D2-4817-83C6-0936831F28E0}">
      <dsp:nvSpPr>
        <dsp:cNvPr id="0" name=""/>
        <dsp:cNvSpPr/>
      </dsp:nvSpPr>
      <dsp:spPr>
        <a:xfrm>
          <a:off x="1004" y="1871190"/>
          <a:ext cx="1958950" cy="78358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promotor</a:t>
          </a:r>
          <a:endParaRPr lang="en-US" sz="2700" kern="1200" dirty="0"/>
        </a:p>
      </dsp:txBody>
      <dsp:txXfrm>
        <a:off x="1004" y="1871190"/>
        <a:ext cx="1763055" cy="783580"/>
      </dsp:txXfrm>
    </dsp:sp>
    <dsp:sp modelId="{19BDED01-F4B5-4EA5-AE23-9A64BDC9395F}">
      <dsp:nvSpPr>
        <dsp:cNvPr id="0" name=""/>
        <dsp:cNvSpPr/>
      </dsp:nvSpPr>
      <dsp:spPr>
        <a:xfrm>
          <a:off x="3178696" y="1875853"/>
          <a:ext cx="1958950" cy="783580"/>
        </a:xfrm>
        <a:prstGeom prst="chevron">
          <a:avLst/>
        </a:prstGeom>
        <a:solidFill>
          <a:schemeClr val="accent1">
            <a:shade val="50000"/>
            <a:hueOff val="-107556"/>
            <a:satOff val="-309"/>
            <a:lumOff val="166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exon</a:t>
          </a:r>
          <a:endParaRPr lang="en-US" sz="2700" kern="1200" dirty="0"/>
        </a:p>
      </dsp:txBody>
      <dsp:txXfrm>
        <a:off x="3570486" y="1875853"/>
        <a:ext cx="1175370" cy="783580"/>
      </dsp:txXfrm>
    </dsp:sp>
    <dsp:sp modelId="{EE3F49E4-ED6F-411E-8BC1-8C0296CBEB17}">
      <dsp:nvSpPr>
        <dsp:cNvPr id="0" name=""/>
        <dsp:cNvSpPr/>
      </dsp:nvSpPr>
      <dsp:spPr>
        <a:xfrm>
          <a:off x="1579781" y="1875853"/>
          <a:ext cx="1958950" cy="783580"/>
        </a:xfrm>
        <a:prstGeom prst="chevron">
          <a:avLst/>
        </a:prstGeom>
        <a:solidFill>
          <a:schemeClr val="accent1">
            <a:shade val="50000"/>
            <a:hueOff val="-215113"/>
            <a:satOff val="-618"/>
            <a:lumOff val="3329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intron</a:t>
          </a:r>
          <a:endParaRPr lang="en-US" sz="2700" kern="1200" dirty="0"/>
        </a:p>
      </dsp:txBody>
      <dsp:txXfrm>
        <a:off x="1971571" y="1875853"/>
        <a:ext cx="1175370" cy="783580"/>
      </dsp:txXfrm>
    </dsp:sp>
    <dsp:sp modelId="{2DAB374B-DC14-4186-8069-D31457E193D6}">
      <dsp:nvSpPr>
        <dsp:cNvPr id="0" name=""/>
        <dsp:cNvSpPr/>
      </dsp:nvSpPr>
      <dsp:spPr>
        <a:xfrm>
          <a:off x="4702485" y="1871190"/>
          <a:ext cx="1958950" cy="783580"/>
        </a:xfrm>
        <a:prstGeom prst="chevron">
          <a:avLst/>
        </a:prstGeom>
        <a:solidFill>
          <a:schemeClr val="accent1">
            <a:shade val="50000"/>
            <a:hueOff val="-215113"/>
            <a:satOff val="-618"/>
            <a:lumOff val="3329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intron</a:t>
          </a:r>
          <a:endParaRPr lang="en-US" sz="2700" kern="1200" dirty="0"/>
        </a:p>
      </dsp:txBody>
      <dsp:txXfrm>
        <a:off x="5094275" y="1871190"/>
        <a:ext cx="1175370" cy="783580"/>
      </dsp:txXfrm>
    </dsp:sp>
    <dsp:sp modelId="{6C5542CD-883A-4764-B542-8F596688D10B}">
      <dsp:nvSpPr>
        <dsp:cNvPr id="0" name=""/>
        <dsp:cNvSpPr/>
      </dsp:nvSpPr>
      <dsp:spPr>
        <a:xfrm>
          <a:off x="6269645" y="1871190"/>
          <a:ext cx="1958950" cy="783580"/>
        </a:xfrm>
        <a:prstGeom prst="chevron">
          <a:avLst/>
        </a:prstGeom>
        <a:solidFill>
          <a:schemeClr val="accent1">
            <a:shade val="50000"/>
            <a:hueOff val="-107556"/>
            <a:satOff val="-309"/>
            <a:lumOff val="166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exon</a:t>
          </a:r>
          <a:endParaRPr lang="en-US" sz="2700" kern="1200" dirty="0"/>
        </a:p>
      </dsp:txBody>
      <dsp:txXfrm>
        <a:off x="6661435" y="1871190"/>
        <a:ext cx="1175370" cy="783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D13F6-3CCC-4367-82C7-4F54AFEBDE86}">
      <dsp:nvSpPr>
        <dsp:cNvPr id="0" name=""/>
        <dsp:cNvSpPr/>
      </dsp:nvSpPr>
      <dsp:spPr>
        <a:xfrm>
          <a:off x="4420" y="0"/>
          <a:ext cx="1551086" cy="518457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HumVar</a:t>
          </a:r>
          <a:endParaRPr lang="en-US" sz="1900" kern="1200" dirty="0"/>
        </a:p>
      </dsp:txBody>
      <dsp:txXfrm>
        <a:off x="4420" y="0"/>
        <a:ext cx="1551086" cy="1555372"/>
      </dsp:txXfrm>
    </dsp:sp>
    <dsp:sp modelId="{EF614B93-2ECE-45D5-9E94-1C6903BB42A6}">
      <dsp:nvSpPr>
        <dsp:cNvPr id="0" name=""/>
        <dsp:cNvSpPr/>
      </dsp:nvSpPr>
      <dsp:spPr>
        <a:xfrm>
          <a:off x="159528" y="2016223"/>
          <a:ext cx="1240869" cy="970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SNAP2</a:t>
          </a:r>
          <a:endParaRPr lang="en-US" sz="1800" kern="1200" dirty="0"/>
        </a:p>
      </dsp:txBody>
      <dsp:txXfrm>
        <a:off x="187945" y="2044640"/>
        <a:ext cx="1184035" cy="913381"/>
      </dsp:txXfrm>
    </dsp:sp>
    <dsp:sp modelId="{D4F36773-920E-4067-8569-E5CBD9A55917}">
      <dsp:nvSpPr>
        <dsp:cNvPr id="0" name=""/>
        <dsp:cNvSpPr/>
      </dsp:nvSpPr>
      <dsp:spPr>
        <a:xfrm>
          <a:off x="159528" y="3504896"/>
          <a:ext cx="1240869" cy="95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PolyPhen</a:t>
          </a:r>
          <a:endParaRPr lang="en-US" sz="1800" kern="1200" dirty="0"/>
        </a:p>
      </dsp:txBody>
      <dsp:txXfrm>
        <a:off x="187634" y="3533002"/>
        <a:ext cx="1184657" cy="903388"/>
      </dsp:txXfrm>
    </dsp:sp>
    <dsp:sp modelId="{E4FDB117-44EC-4270-9CF3-F9EECA59B8A0}">
      <dsp:nvSpPr>
        <dsp:cNvPr id="0" name=""/>
        <dsp:cNvSpPr/>
      </dsp:nvSpPr>
      <dsp:spPr>
        <a:xfrm>
          <a:off x="1671838" y="0"/>
          <a:ext cx="1551086" cy="518457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HumDiv</a:t>
          </a:r>
          <a:endParaRPr lang="en-US" sz="1900" kern="1200" dirty="0"/>
        </a:p>
      </dsp:txBody>
      <dsp:txXfrm>
        <a:off x="1671838" y="0"/>
        <a:ext cx="1551086" cy="1555372"/>
      </dsp:txXfrm>
    </dsp:sp>
    <dsp:sp modelId="{D4BFC086-AA23-4092-A19B-86E5EE4A4BA5}">
      <dsp:nvSpPr>
        <dsp:cNvPr id="0" name=""/>
        <dsp:cNvSpPr/>
      </dsp:nvSpPr>
      <dsp:spPr>
        <a:xfrm>
          <a:off x="1826947" y="1944223"/>
          <a:ext cx="1240869" cy="1041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SNPdryad</a:t>
          </a:r>
          <a:endParaRPr lang="en-US" sz="1800" kern="1200" dirty="0"/>
        </a:p>
      </dsp:txBody>
      <dsp:txXfrm>
        <a:off x="1857442" y="1974718"/>
        <a:ext cx="1179879" cy="980197"/>
      </dsp:txXfrm>
    </dsp:sp>
    <dsp:sp modelId="{DE10B7A6-4AFF-427F-BE7D-05E3F8D6E703}">
      <dsp:nvSpPr>
        <dsp:cNvPr id="0" name=""/>
        <dsp:cNvSpPr/>
      </dsp:nvSpPr>
      <dsp:spPr>
        <a:xfrm>
          <a:off x="1826947" y="3503868"/>
          <a:ext cx="1240869" cy="103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Polyphen</a:t>
          </a:r>
          <a:endParaRPr lang="en-US" sz="1800" kern="1200" dirty="0"/>
        </a:p>
      </dsp:txBody>
      <dsp:txXfrm>
        <a:off x="1857192" y="3534113"/>
        <a:ext cx="1180379" cy="972137"/>
      </dsp:txXfrm>
    </dsp:sp>
    <dsp:sp modelId="{117935C9-AB02-4D16-AE78-3AEE214CC55A}">
      <dsp:nvSpPr>
        <dsp:cNvPr id="0" name=""/>
        <dsp:cNvSpPr/>
      </dsp:nvSpPr>
      <dsp:spPr>
        <a:xfrm>
          <a:off x="3339256" y="0"/>
          <a:ext cx="1551086" cy="518457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ProTherm</a:t>
          </a:r>
          <a:endParaRPr lang="en-US" sz="1900" kern="1200" dirty="0"/>
        </a:p>
      </dsp:txBody>
      <dsp:txXfrm>
        <a:off x="3339256" y="0"/>
        <a:ext cx="1551086" cy="1555372"/>
      </dsp:txXfrm>
    </dsp:sp>
    <dsp:sp modelId="{EC0030E0-43B4-4578-A4C5-29507AF2FD3E}">
      <dsp:nvSpPr>
        <dsp:cNvPr id="0" name=""/>
        <dsp:cNvSpPr/>
      </dsp:nvSpPr>
      <dsp:spPr>
        <a:xfrm>
          <a:off x="3494365" y="1555499"/>
          <a:ext cx="1240869" cy="75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INPS</a:t>
          </a:r>
          <a:endParaRPr lang="en-US" sz="1800" kern="1200" dirty="0"/>
        </a:p>
      </dsp:txBody>
      <dsp:txXfrm>
        <a:off x="3516486" y="1577620"/>
        <a:ext cx="1196627" cy="711040"/>
      </dsp:txXfrm>
    </dsp:sp>
    <dsp:sp modelId="{52F1B530-168B-43A6-8996-3B78410620EF}">
      <dsp:nvSpPr>
        <dsp:cNvPr id="0" name=""/>
        <dsp:cNvSpPr/>
      </dsp:nvSpPr>
      <dsp:spPr>
        <a:xfrm>
          <a:off x="3494365" y="2426979"/>
          <a:ext cx="1240869" cy="75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NeEMO</a:t>
          </a:r>
          <a:endParaRPr lang="en-US" sz="1800" kern="1200" dirty="0"/>
        </a:p>
      </dsp:txBody>
      <dsp:txXfrm>
        <a:off x="3516486" y="2449100"/>
        <a:ext cx="1196627" cy="711040"/>
      </dsp:txXfrm>
    </dsp:sp>
    <dsp:sp modelId="{B0793660-7CC6-4827-B77C-F5F87621E5CF}">
      <dsp:nvSpPr>
        <dsp:cNvPr id="0" name=""/>
        <dsp:cNvSpPr/>
      </dsp:nvSpPr>
      <dsp:spPr>
        <a:xfrm>
          <a:off x="3494365" y="3298458"/>
          <a:ext cx="1240869" cy="75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DUET</a:t>
          </a:r>
          <a:endParaRPr lang="en-US" sz="1800" kern="1200" dirty="0"/>
        </a:p>
      </dsp:txBody>
      <dsp:txXfrm>
        <a:off x="3516486" y="3320579"/>
        <a:ext cx="1196627" cy="711040"/>
      </dsp:txXfrm>
    </dsp:sp>
    <dsp:sp modelId="{AFFF7906-8436-4EB7-98AB-F20BFD0E7633}">
      <dsp:nvSpPr>
        <dsp:cNvPr id="0" name=""/>
        <dsp:cNvSpPr/>
      </dsp:nvSpPr>
      <dsp:spPr>
        <a:xfrm>
          <a:off x="3494365" y="4169938"/>
          <a:ext cx="1240869" cy="75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mCSM</a:t>
          </a:r>
          <a:r>
            <a:rPr lang="en-US" sz="1800" kern="1200" dirty="0" smtClean="0"/>
            <a:t>*</a:t>
          </a:r>
          <a:endParaRPr lang="en-US" sz="1800" kern="1200" dirty="0"/>
        </a:p>
      </dsp:txBody>
      <dsp:txXfrm>
        <a:off x="3516486" y="4192059"/>
        <a:ext cx="1196627" cy="711040"/>
      </dsp:txXfrm>
    </dsp:sp>
    <dsp:sp modelId="{7FF9BA83-B5C8-40BA-8CBD-09AE2FA67384}">
      <dsp:nvSpPr>
        <dsp:cNvPr id="0" name=""/>
        <dsp:cNvSpPr/>
      </dsp:nvSpPr>
      <dsp:spPr>
        <a:xfrm>
          <a:off x="5006674" y="0"/>
          <a:ext cx="1551086" cy="518457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HOMSTRAD</a:t>
          </a:r>
          <a:endParaRPr lang="en-US" sz="1900" kern="1200" dirty="0"/>
        </a:p>
      </dsp:txBody>
      <dsp:txXfrm>
        <a:off x="5006674" y="0"/>
        <a:ext cx="1551086" cy="1555372"/>
      </dsp:txXfrm>
    </dsp:sp>
    <dsp:sp modelId="{04797252-0FB6-4C7C-AB4D-40263D25BC2F}">
      <dsp:nvSpPr>
        <dsp:cNvPr id="0" name=""/>
        <dsp:cNvSpPr/>
      </dsp:nvSpPr>
      <dsp:spPr>
        <a:xfrm>
          <a:off x="5161783" y="1809081"/>
          <a:ext cx="1240869" cy="2862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SDM</a:t>
          </a:r>
          <a:endParaRPr lang="en-US" sz="1800" kern="1200" dirty="0"/>
        </a:p>
      </dsp:txBody>
      <dsp:txXfrm>
        <a:off x="5198127" y="1845425"/>
        <a:ext cx="1168181" cy="2789869"/>
      </dsp:txXfrm>
    </dsp:sp>
    <dsp:sp modelId="{4955A74A-78B5-4F90-BF4B-9912F4C49BBA}">
      <dsp:nvSpPr>
        <dsp:cNvPr id="0" name=""/>
        <dsp:cNvSpPr/>
      </dsp:nvSpPr>
      <dsp:spPr>
        <a:xfrm>
          <a:off x="6674093" y="0"/>
          <a:ext cx="1551086" cy="518457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UniProt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humsavar</a:t>
          </a:r>
          <a:endParaRPr lang="en-US" sz="1900" kern="1200" dirty="0"/>
        </a:p>
      </dsp:txBody>
      <dsp:txXfrm>
        <a:off x="6674093" y="0"/>
        <a:ext cx="1551086" cy="1555372"/>
      </dsp:txXfrm>
    </dsp:sp>
    <dsp:sp modelId="{30B03DED-6F02-4EA3-9ED9-A4F23AC2C6D2}">
      <dsp:nvSpPr>
        <dsp:cNvPr id="0" name=""/>
        <dsp:cNvSpPr/>
      </dsp:nvSpPr>
      <dsp:spPr>
        <a:xfrm>
          <a:off x="6829201" y="1809081"/>
          <a:ext cx="1240869" cy="2862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PROVEAN</a:t>
          </a:r>
          <a:endParaRPr lang="en-US" sz="1800" kern="1200" dirty="0"/>
        </a:p>
      </dsp:txBody>
      <dsp:txXfrm>
        <a:off x="6865545" y="1845425"/>
        <a:ext cx="1168181" cy="2789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925EA-EB01-4AC4-BF19-7B8A6861D4D3}">
      <dsp:nvSpPr>
        <dsp:cNvPr id="0" name=""/>
        <dsp:cNvSpPr/>
      </dsp:nvSpPr>
      <dsp:spPr>
        <a:xfrm>
          <a:off x="2847694" y="1924377"/>
          <a:ext cx="1359314" cy="11719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conservation</a:t>
          </a:r>
          <a:endParaRPr lang="en-US" sz="1100" kern="1200" dirty="0"/>
        </a:p>
      </dsp:txBody>
      <dsp:txXfrm>
        <a:off x="3058634" y="2106244"/>
        <a:ext cx="937434" cy="808232"/>
      </dsp:txXfrm>
    </dsp:sp>
    <dsp:sp modelId="{32384560-B540-4C72-B3C0-FD1DA54082FE}">
      <dsp:nvSpPr>
        <dsp:cNvPr id="0" name=""/>
        <dsp:cNvSpPr/>
      </dsp:nvSpPr>
      <dsp:spPr>
        <a:xfrm>
          <a:off x="2883007" y="2441776"/>
          <a:ext cx="159151" cy="137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862F3D2-86C6-4FE8-B7C2-5E35B4CE3DB1}">
      <dsp:nvSpPr>
        <dsp:cNvPr id="0" name=""/>
        <dsp:cNvSpPr/>
      </dsp:nvSpPr>
      <dsp:spPr>
        <a:xfrm>
          <a:off x="1685746" y="1294891"/>
          <a:ext cx="1359314" cy="11719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D66F6F-7FD4-4982-B9A5-337D7FABCAB6}">
      <dsp:nvSpPr>
        <dsp:cNvPr id="0" name=""/>
        <dsp:cNvSpPr/>
      </dsp:nvSpPr>
      <dsp:spPr>
        <a:xfrm>
          <a:off x="2611144" y="2312040"/>
          <a:ext cx="159151" cy="137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6430DD-C4BF-49F4-884D-7D4E9F1E10B2}">
      <dsp:nvSpPr>
        <dsp:cNvPr id="0" name=""/>
        <dsp:cNvSpPr/>
      </dsp:nvSpPr>
      <dsp:spPr>
        <a:xfrm>
          <a:off x="4005772" y="1280957"/>
          <a:ext cx="1359314" cy="11719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electrostatics</a:t>
          </a:r>
          <a:endParaRPr lang="en-US" sz="1100" kern="1200" dirty="0"/>
        </a:p>
      </dsp:txBody>
      <dsp:txXfrm>
        <a:off x="4216712" y="1462824"/>
        <a:ext cx="937434" cy="808232"/>
      </dsp:txXfrm>
    </dsp:sp>
    <dsp:sp modelId="{4F664C9A-7A5C-48F2-AD6A-61BD345862DC}">
      <dsp:nvSpPr>
        <dsp:cNvPr id="0" name=""/>
        <dsp:cNvSpPr/>
      </dsp:nvSpPr>
      <dsp:spPr>
        <a:xfrm>
          <a:off x="4935040" y="2296867"/>
          <a:ext cx="159151" cy="137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31A462-AAE9-4587-B08B-2AF3AF297294}">
      <dsp:nvSpPr>
        <dsp:cNvPr id="0" name=""/>
        <dsp:cNvSpPr/>
      </dsp:nvSpPr>
      <dsp:spPr>
        <a:xfrm>
          <a:off x="5163850" y="1924377"/>
          <a:ext cx="1359314" cy="11719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FB947B-1190-4581-90F7-3BEB55227988}">
      <dsp:nvSpPr>
        <dsp:cNvPr id="0" name=""/>
        <dsp:cNvSpPr/>
      </dsp:nvSpPr>
      <dsp:spPr>
        <a:xfrm>
          <a:off x="5199163" y="2441776"/>
          <a:ext cx="159151" cy="137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5D044E-E284-4811-87B2-6399FA204F88}">
      <dsp:nvSpPr>
        <dsp:cNvPr id="0" name=""/>
        <dsp:cNvSpPr/>
      </dsp:nvSpPr>
      <dsp:spPr>
        <a:xfrm>
          <a:off x="2847694" y="640323"/>
          <a:ext cx="1359314" cy="11719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hydrophobicity</a:t>
          </a:r>
          <a:endParaRPr lang="en-US" sz="1000" kern="1200" dirty="0"/>
        </a:p>
      </dsp:txBody>
      <dsp:txXfrm>
        <a:off x="3058634" y="822190"/>
        <a:ext cx="937434" cy="808232"/>
      </dsp:txXfrm>
    </dsp:sp>
    <dsp:sp modelId="{D0BE9BF5-B377-4A6A-ABDC-F0B555F6E793}">
      <dsp:nvSpPr>
        <dsp:cNvPr id="0" name=""/>
        <dsp:cNvSpPr/>
      </dsp:nvSpPr>
      <dsp:spPr>
        <a:xfrm>
          <a:off x="3769222" y="665713"/>
          <a:ext cx="159151" cy="137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6040F9-8ED4-458B-96AB-1181D32E9C04}">
      <dsp:nvSpPr>
        <dsp:cNvPr id="0" name=""/>
        <dsp:cNvSpPr/>
      </dsp:nvSpPr>
      <dsp:spPr>
        <a:xfrm>
          <a:off x="4005772" y="0"/>
          <a:ext cx="1359314" cy="11719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AB1DA7-A329-474A-8EBD-F384A490FB49}">
      <dsp:nvSpPr>
        <dsp:cNvPr id="0" name=""/>
        <dsp:cNvSpPr/>
      </dsp:nvSpPr>
      <dsp:spPr>
        <a:xfrm>
          <a:off x="4045923" y="514612"/>
          <a:ext cx="159151" cy="1371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16069-9325-4BBA-9B3E-FDB22C30D29E}">
      <dsp:nvSpPr>
        <dsp:cNvPr id="0" name=""/>
        <dsp:cNvSpPr/>
      </dsp:nvSpPr>
      <dsp:spPr>
        <a:xfrm>
          <a:off x="3716" y="936103"/>
          <a:ext cx="1530486" cy="382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Protein Family</a:t>
          </a:r>
          <a:endParaRPr lang="en-US" sz="1200" kern="1200" dirty="0"/>
        </a:p>
      </dsp:txBody>
      <dsp:txXfrm>
        <a:off x="14923" y="947310"/>
        <a:ext cx="1508072" cy="360207"/>
      </dsp:txXfrm>
    </dsp:sp>
    <dsp:sp modelId="{DC3E6129-E0C8-42D5-87FD-B64CCD641DA9}">
      <dsp:nvSpPr>
        <dsp:cNvPr id="0" name=""/>
        <dsp:cNvSpPr/>
      </dsp:nvSpPr>
      <dsp:spPr>
        <a:xfrm rot="5400000">
          <a:off x="735480" y="1352204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5E726-B366-4911-B101-9B840B503E17}">
      <dsp:nvSpPr>
        <dsp:cNvPr id="0" name=""/>
        <dsp:cNvSpPr/>
      </dsp:nvSpPr>
      <dsp:spPr>
        <a:xfrm>
          <a:off x="3716" y="1452642"/>
          <a:ext cx="1530486" cy="38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Sequence Motifs</a:t>
          </a:r>
          <a:endParaRPr lang="en-US" sz="1200" kern="1200" dirty="0"/>
        </a:p>
      </dsp:txBody>
      <dsp:txXfrm>
        <a:off x="14923" y="1463849"/>
        <a:ext cx="1508072" cy="360207"/>
      </dsp:txXfrm>
    </dsp:sp>
    <dsp:sp modelId="{9659C5B8-C745-48B9-81B4-F3713B09433E}">
      <dsp:nvSpPr>
        <dsp:cNvPr id="0" name=""/>
        <dsp:cNvSpPr/>
      </dsp:nvSpPr>
      <dsp:spPr>
        <a:xfrm>
          <a:off x="1748470" y="936103"/>
          <a:ext cx="1530486" cy="494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Other known mutations </a:t>
          </a:r>
          <a:endParaRPr lang="en-US" sz="1200" kern="1200" dirty="0"/>
        </a:p>
      </dsp:txBody>
      <dsp:txXfrm>
        <a:off x="1762952" y="950585"/>
        <a:ext cx="1501522" cy="465501"/>
      </dsp:txXfrm>
    </dsp:sp>
    <dsp:sp modelId="{BD1794AE-AA87-4246-ADAC-7F955C90C35F}">
      <dsp:nvSpPr>
        <dsp:cNvPr id="0" name=""/>
        <dsp:cNvSpPr/>
      </dsp:nvSpPr>
      <dsp:spPr>
        <a:xfrm>
          <a:off x="3486123" y="936103"/>
          <a:ext cx="1530486" cy="494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Collect Homologs yourself</a:t>
          </a:r>
          <a:endParaRPr lang="en-US" sz="1200" kern="1200" dirty="0"/>
        </a:p>
      </dsp:txBody>
      <dsp:txXfrm>
        <a:off x="3500605" y="950585"/>
        <a:ext cx="1501522" cy="465501"/>
      </dsp:txXfrm>
    </dsp:sp>
    <dsp:sp modelId="{AB590D93-B4D9-409D-BE31-2965EDCCB7BD}">
      <dsp:nvSpPr>
        <dsp:cNvPr id="0" name=""/>
        <dsp:cNvSpPr/>
      </dsp:nvSpPr>
      <dsp:spPr>
        <a:xfrm rot="5362331">
          <a:off x="4221328" y="1464048"/>
          <a:ext cx="66962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F33FB-71B8-4950-B07D-A3D6235FB59B}">
      <dsp:nvSpPr>
        <dsp:cNvPr id="0" name=""/>
        <dsp:cNvSpPr/>
      </dsp:nvSpPr>
      <dsp:spPr>
        <a:xfrm>
          <a:off x="3493225" y="1564486"/>
          <a:ext cx="1530486" cy="533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Sequence Alignment</a:t>
          </a:r>
          <a:endParaRPr lang="en-US" sz="1200" kern="1200" dirty="0"/>
        </a:p>
      </dsp:txBody>
      <dsp:txXfrm>
        <a:off x="3508861" y="1580122"/>
        <a:ext cx="1499214" cy="502573"/>
      </dsp:txXfrm>
    </dsp:sp>
    <dsp:sp modelId="{300FCCBD-FF2A-4EAF-BB70-2677E7B0A1D2}">
      <dsp:nvSpPr>
        <dsp:cNvPr id="0" name=""/>
        <dsp:cNvSpPr/>
      </dsp:nvSpPr>
      <dsp:spPr>
        <a:xfrm rot="5400000">
          <a:off x="4224989" y="2131811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A1E7-532A-4AB2-8C4B-09822E8270FF}">
      <dsp:nvSpPr>
        <dsp:cNvPr id="0" name=""/>
        <dsp:cNvSpPr/>
      </dsp:nvSpPr>
      <dsp:spPr>
        <a:xfrm>
          <a:off x="3493225" y="2232249"/>
          <a:ext cx="1530486" cy="494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Conservation Analysis</a:t>
          </a:r>
          <a:endParaRPr lang="en-US" sz="1200" kern="1200" dirty="0"/>
        </a:p>
      </dsp:txBody>
      <dsp:txXfrm>
        <a:off x="3507707" y="2246731"/>
        <a:ext cx="1501522" cy="465497"/>
      </dsp:txXfrm>
    </dsp:sp>
    <dsp:sp modelId="{2A0503D4-A4FF-4156-A8E9-17059C719973}">
      <dsp:nvSpPr>
        <dsp:cNvPr id="0" name=""/>
        <dsp:cNvSpPr/>
      </dsp:nvSpPr>
      <dsp:spPr>
        <a:xfrm rot="5400000">
          <a:off x="4224989" y="2760190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1B609-156D-45D1-AB68-D9879B18BD1B}">
      <dsp:nvSpPr>
        <dsp:cNvPr id="0" name=""/>
        <dsp:cNvSpPr/>
      </dsp:nvSpPr>
      <dsp:spPr>
        <a:xfrm>
          <a:off x="3493225" y="2860629"/>
          <a:ext cx="1530486" cy="784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Conservation of </a:t>
          </a:r>
          <a:r>
            <a:rPr lang="en-US" sz="1200" kern="1200" dirty="0" err="1" smtClean="0"/>
            <a:t>physico</a:t>
          </a:r>
          <a:r>
            <a:rPr lang="en-US" sz="1200" kern="1200" dirty="0" smtClean="0"/>
            <a:t>-chemical properties</a:t>
          </a:r>
          <a:endParaRPr lang="en-US" sz="1200" kern="1200" dirty="0"/>
        </a:p>
      </dsp:txBody>
      <dsp:txXfrm>
        <a:off x="3516215" y="2883619"/>
        <a:ext cx="1484506" cy="738952"/>
      </dsp:txXfrm>
    </dsp:sp>
    <dsp:sp modelId="{660CA7DF-4A3A-4121-815D-6AD2B79BAC8C}">
      <dsp:nvSpPr>
        <dsp:cNvPr id="0" name=""/>
        <dsp:cNvSpPr/>
      </dsp:nvSpPr>
      <dsp:spPr>
        <a:xfrm>
          <a:off x="5237979" y="936103"/>
          <a:ext cx="1530486" cy="494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Secondary structure prediction</a:t>
          </a:r>
          <a:endParaRPr lang="en-US" sz="1200" kern="1200" dirty="0"/>
        </a:p>
      </dsp:txBody>
      <dsp:txXfrm>
        <a:off x="5252461" y="950585"/>
        <a:ext cx="1501522" cy="465501"/>
      </dsp:txXfrm>
    </dsp:sp>
    <dsp:sp modelId="{20510AA3-B54B-44B2-AAE1-5F05F019D143}">
      <dsp:nvSpPr>
        <dsp:cNvPr id="0" name=""/>
        <dsp:cNvSpPr/>
      </dsp:nvSpPr>
      <dsp:spPr>
        <a:xfrm rot="5400000">
          <a:off x="5969743" y="1464048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666E8-46EF-4182-95C9-01EB0DD651FB}">
      <dsp:nvSpPr>
        <dsp:cNvPr id="0" name=""/>
        <dsp:cNvSpPr/>
      </dsp:nvSpPr>
      <dsp:spPr>
        <a:xfrm>
          <a:off x="5237979" y="1564486"/>
          <a:ext cx="1530486" cy="1023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Will the mutation destroy a beta-strand or alpha-helix?</a:t>
          </a:r>
          <a:endParaRPr lang="en-US" sz="1200" kern="1200" dirty="0"/>
        </a:p>
      </dsp:txBody>
      <dsp:txXfrm>
        <a:off x="5267943" y="1594450"/>
        <a:ext cx="1470558" cy="963102"/>
      </dsp:txXfrm>
    </dsp:sp>
    <dsp:sp modelId="{B2A4161A-CDB0-416C-81E4-CDA2C3082EAB}">
      <dsp:nvSpPr>
        <dsp:cNvPr id="0" name=""/>
        <dsp:cNvSpPr/>
      </dsp:nvSpPr>
      <dsp:spPr>
        <a:xfrm>
          <a:off x="6982734" y="936103"/>
          <a:ext cx="1530486" cy="494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3D Structure Analysis</a:t>
          </a:r>
          <a:endParaRPr lang="en-US" sz="1200" kern="1200" dirty="0"/>
        </a:p>
      </dsp:txBody>
      <dsp:txXfrm>
        <a:off x="6997216" y="950585"/>
        <a:ext cx="1501522" cy="465501"/>
      </dsp:txXfrm>
    </dsp:sp>
    <dsp:sp modelId="{3507DB56-C57A-4819-B303-9BE6E82AAEE5}">
      <dsp:nvSpPr>
        <dsp:cNvPr id="0" name=""/>
        <dsp:cNvSpPr/>
      </dsp:nvSpPr>
      <dsp:spPr>
        <a:xfrm rot="5400000">
          <a:off x="7714498" y="1464048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818D-14B5-4A96-A96D-9A7B1A40D2A0}">
      <dsp:nvSpPr>
        <dsp:cNvPr id="0" name=""/>
        <dsp:cNvSpPr/>
      </dsp:nvSpPr>
      <dsp:spPr>
        <a:xfrm>
          <a:off x="6982734" y="1564486"/>
          <a:ext cx="1530486" cy="501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3D structure prediction</a:t>
          </a:r>
          <a:endParaRPr lang="en-US" sz="1200" kern="1200" dirty="0"/>
        </a:p>
      </dsp:txBody>
      <dsp:txXfrm>
        <a:off x="6997427" y="1579179"/>
        <a:ext cx="1501100" cy="472284"/>
      </dsp:txXfrm>
    </dsp:sp>
    <dsp:sp modelId="{3C06A638-F973-4BB9-A87A-57B1838DE69F}">
      <dsp:nvSpPr>
        <dsp:cNvPr id="0" name=""/>
        <dsp:cNvSpPr/>
      </dsp:nvSpPr>
      <dsp:spPr>
        <a:xfrm rot="5400000">
          <a:off x="7714498" y="2099636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328AD-F1F1-4540-A4D5-E38EE2CDFBFA}">
      <dsp:nvSpPr>
        <dsp:cNvPr id="0" name=""/>
        <dsp:cNvSpPr/>
      </dsp:nvSpPr>
      <dsp:spPr>
        <a:xfrm>
          <a:off x="6982734" y="2200074"/>
          <a:ext cx="1530486" cy="64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Mutation surrounding</a:t>
          </a:r>
          <a:endParaRPr lang="en-US" sz="1200" kern="1200" dirty="0"/>
        </a:p>
      </dsp:txBody>
      <dsp:txXfrm>
        <a:off x="7001646" y="2218986"/>
        <a:ext cx="1492662" cy="607865"/>
      </dsp:txXfrm>
    </dsp:sp>
    <dsp:sp modelId="{172C63B1-8529-4E65-A2FE-3F068E822DDB}">
      <dsp:nvSpPr>
        <dsp:cNvPr id="0" name=""/>
        <dsp:cNvSpPr/>
      </dsp:nvSpPr>
      <dsp:spPr>
        <a:xfrm rot="5400000">
          <a:off x="7714498" y="2879243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C1E53-FC1A-42D5-9E9C-DC76593E45A1}">
      <dsp:nvSpPr>
        <dsp:cNvPr id="0" name=""/>
        <dsp:cNvSpPr/>
      </dsp:nvSpPr>
      <dsp:spPr>
        <a:xfrm>
          <a:off x="6982734" y="2979681"/>
          <a:ext cx="1530486" cy="501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Solvent Accessibility</a:t>
          </a:r>
          <a:endParaRPr lang="en-US" sz="1200" kern="1200" dirty="0"/>
        </a:p>
      </dsp:txBody>
      <dsp:txXfrm>
        <a:off x="6997427" y="2994374"/>
        <a:ext cx="1501100" cy="472284"/>
      </dsp:txXfrm>
    </dsp:sp>
    <dsp:sp modelId="{B9530430-6A3D-4F9F-87CF-47376090897A}">
      <dsp:nvSpPr>
        <dsp:cNvPr id="0" name=""/>
        <dsp:cNvSpPr/>
      </dsp:nvSpPr>
      <dsp:spPr>
        <a:xfrm rot="5400000">
          <a:off x="7714498" y="3514831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E11D9-3F8A-48BC-8A44-82A1BEEB2E24}">
      <dsp:nvSpPr>
        <dsp:cNvPr id="0" name=""/>
        <dsp:cNvSpPr/>
      </dsp:nvSpPr>
      <dsp:spPr>
        <a:xfrm>
          <a:off x="6982734" y="3615269"/>
          <a:ext cx="1530486" cy="501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Hydrophobicity profile</a:t>
          </a:r>
          <a:endParaRPr lang="en-US" sz="1200" kern="1200" dirty="0"/>
        </a:p>
      </dsp:txBody>
      <dsp:txXfrm>
        <a:off x="6997427" y="3629962"/>
        <a:ext cx="1501100" cy="472284"/>
      </dsp:txXfrm>
    </dsp:sp>
    <dsp:sp modelId="{898A8946-6DF1-42E8-A5BD-5EC2AF550C5B}">
      <dsp:nvSpPr>
        <dsp:cNvPr id="0" name=""/>
        <dsp:cNvSpPr/>
      </dsp:nvSpPr>
      <dsp:spPr>
        <a:xfrm rot="5400000">
          <a:off x="7714498" y="4150419"/>
          <a:ext cx="66958" cy="669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6653D-4F95-477F-8003-8C3353E6F9DA}">
      <dsp:nvSpPr>
        <dsp:cNvPr id="0" name=""/>
        <dsp:cNvSpPr/>
      </dsp:nvSpPr>
      <dsp:spPr>
        <a:xfrm>
          <a:off x="6982734" y="4250857"/>
          <a:ext cx="1530486" cy="501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Electrostatics profile</a:t>
          </a:r>
          <a:endParaRPr lang="en-US" sz="1200" kern="1200" dirty="0"/>
        </a:p>
      </dsp:txBody>
      <dsp:txXfrm>
        <a:off x="6997427" y="4265550"/>
        <a:ext cx="1501100" cy="472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7E332-5C45-4C6A-9F87-8521595972CD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Sequence based methods</a:t>
          </a:r>
          <a:endParaRPr lang="en-US" sz="2800" kern="1200" dirty="0"/>
        </a:p>
      </dsp:txBody>
      <dsp:txXfrm>
        <a:off x="3050" y="0"/>
        <a:ext cx="2934890" cy="1219200"/>
      </dsp:txXfrm>
    </dsp:sp>
    <dsp:sp modelId="{0B01E4A8-0B61-46B4-8894-C3C42617E1B0}">
      <dsp:nvSpPr>
        <dsp:cNvPr id="0" name=""/>
        <dsp:cNvSpPr/>
      </dsp:nvSpPr>
      <dsp:spPr>
        <a:xfrm>
          <a:off x="296540" y="1219398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SNPdryad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7968" y="1230826"/>
        <a:ext cx="2325056" cy="367321"/>
      </dsp:txXfrm>
    </dsp:sp>
    <dsp:sp modelId="{987C8072-9572-404D-BC31-FDABC7047B15}">
      <dsp:nvSpPr>
        <dsp:cNvPr id="0" name=""/>
        <dsp:cNvSpPr/>
      </dsp:nvSpPr>
      <dsp:spPr>
        <a:xfrm>
          <a:off x="296540" y="1669603"/>
          <a:ext cx="2347912" cy="39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PROVEAN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7968" y="1681031"/>
        <a:ext cx="2325056" cy="367321"/>
      </dsp:txXfrm>
    </dsp:sp>
    <dsp:sp modelId="{A919A22A-A82D-4D76-846D-1791E1D5AB9A}">
      <dsp:nvSpPr>
        <dsp:cNvPr id="0" name=""/>
        <dsp:cNvSpPr/>
      </dsp:nvSpPr>
      <dsp:spPr>
        <a:xfrm>
          <a:off x="296540" y="2119808"/>
          <a:ext cx="2347912" cy="39017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Mutation Assessor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7968" y="2131236"/>
        <a:ext cx="2325056" cy="367321"/>
      </dsp:txXfrm>
    </dsp:sp>
    <dsp:sp modelId="{A50BEC4E-D134-4F26-A22C-FA9BF95EED0A}">
      <dsp:nvSpPr>
        <dsp:cNvPr id="0" name=""/>
        <dsp:cNvSpPr/>
      </dsp:nvSpPr>
      <dsp:spPr>
        <a:xfrm>
          <a:off x="296540" y="2570013"/>
          <a:ext cx="2347912" cy="390177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PolyPhen-2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7968" y="2581441"/>
        <a:ext cx="2325056" cy="367321"/>
      </dsp:txXfrm>
    </dsp:sp>
    <dsp:sp modelId="{62BEBB08-95A0-4346-B102-60E6AE310E87}">
      <dsp:nvSpPr>
        <dsp:cNvPr id="0" name=""/>
        <dsp:cNvSpPr/>
      </dsp:nvSpPr>
      <dsp:spPr>
        <a:xfrm>
          <a:off x="296540" y="3020218"/>
          <a:ext cx="2347912" cy="390177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INPS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7968" y="3031646"/>
        <a:ext cx="2325056" cy="367321"/>
      </dsp:txXfrm>
    </dsp:sp>
    <dsp:sp modelId="{997FCE28-1E6D-4F9E-8D27-5522417BAD20}">
      <dsp:nvSpPr>
        <dsp:cNvPr id="0" name=""/>
        <dsp:cNvSpPr/>
      </dsp:nvSpPr>
      <dsp:spPr>
        <a:xfrm>
          <a:off x="296540" y="3470423"/>
          <a:ext cx="2347912" cy="390177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Condel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7968" y="3481851"/>
        <a:ext cx="2325056" cy="367321"/>
      </dsp:txXfrm>
    </dsp:sp>
    <dsp:sp modelId="{74AFBB24-2434-4799-994A-58018917C032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Structure   based methods</a:t>
          </a:r>
          <a:endParaRPr lang="en-US" sz="2800" kern="1200" dirty="0"/>
        </a:p>
      </dsp:txBody>
      <dsp:txXfrm>
        <a:off x="3158058" y="0"/>
        <a:ext cx="2934890" cy="1219200"/>
      </dsp:txXfrm>
    </dsp:sp>
    <dsp:sp modelId="{648F0AB9-5FAF-42B2-980D-96AE849B8B53}">
      <dsp:nvSpPr>
        <dsp:cNvPr id="0" name=""/>
        <dsp:cNvSpPr/>
      </dsp:nvSpPr>
      <dsp:spPr>
        <a:xfrm>
          <a:off x="3451547" y="1219968"/>
          <a:ext cx="2347912" cy="470148"/>
        </a:xfrm>
        <a:prstGeom prst="roundRect">
          <a:avLst>
            <a:gd name="adj" fmla="val 10000"/>
          </a:avLst>
        </a:prstGeom>
        <a:solidFill>
          <a:schemeClr val="accent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mCSM</a:t>
          </a:r>
          <a:endParaRPr lang="en-US" sz="1600" kern="1200" dirty="0"/>
        </a:p>
      </dsp:txBody>
      <dsp:txXfrm>
        <a:off x="3465317" y="1233738"/>
        <a:ext cx="2320372" cy="442608"/>
      </dsp:txXfrm>
    </dsp:sp>
    <dsp:sp modelId="{5B0DCBF9-D751-4DC8-9C2B-0A36F57ED49A}">
      <dsp:nvSpPr>
        <dsp:cNvPr id="0" name=""/>
        <dsp:cNvSpPr/>
      </dsp:nvSpPr>
      <dsp:spPr>
        <a:xfrm>
          <a:off x="3451547" y="1762447"/>
          <a:ext cx="2347912" cy="470148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SDM</a:t>
          </a:r>
          <a:endParaRPr lang="en-US" sz="1600" kern="1200" dirty="0"/>
        </a:p>
      </dsp:txBody>
      <dsp:txXfrm>
        <a:off x="3465317" y="1776217"/>
        <a:ext cx="2320372" cy="442608"/>
      </dsp:txXfrm>
    </dsp:sp>
    <dsp:sp modelId="{FDB73B11-84C8-4C1B-8EBB-4A5F9142B19C}">
      <dsp:nvSpPr>
        <dsp:cNvPr id="0" name=""/>
        <dsp:cNvSpPr/>
      </dsp:nvSpPr>
      <dsp:spPr>
        <a:xfrm>
          <a:off x="3451547" y="2304925"/>
          <a:ext cx="2347912" cy="470148"/>
        </a:xfrm>
        <a:prstGeom prst="roundRect">
          <a:avLst>
            <a:gd name="adj" fmla="val 10000"/>
          </a:avLst>
        </a:prstGeom>
        <a:solidFill>
          <a:schemeClr val="accent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DUET</a:t>
          </a:r>
          <a:endParaRPr lang="en-US" sz="1600" kern="1200" dirty="0"/>
        </a:p>
      </dsp:txBody>
      <dsp:txXfrm>
        <a:off x="3465317" y="2318695"/>
        <a:ext cx="2320372" cy="442608"/>
      </dsp:txXfrm>
    </dsp:sp>
    <dsp:sp modelId="{483AAB8A-9C76-4F4D-AA7D-4880976228D0}">
      <dsp:nvSpPr>
        <dsp:cNvPr id="0" name=""/>
        <dsp:cNvSpPr/>
      </dsp:nvSpPr>
      <dsp:spPr>
        <a:xfrm>
          <a:off x="3451547" y="2847404"/>
          <a:ext cx="2347912" cy="470148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ENCoM</a:t>
          </a:r>
          <a:endParaRPr lang="en-US" sz="1600" kern="1200" dirty="0"/>
        </a:p>
      </dsp:txBody>
      <dsp:txXfrm>
        <a:off x="3465317" y="2861174"/>
        <a:ext cx="2320372" cy="442608"/>
      </dsp:txXfrm>
    </dsp:sp>
    <dsp:sp modelId="{6FC76E32-7ED5-4253-858B-88A070576677}">
      <dsp:nvSpPr>
        <dsp:cNvPr id="0" name=""/>
        <dsp:cNvSpPr/>
      </dsp:nvSpPr>
      <dsp:spPr>
        <a:xfrm>
          <a:off x="3451547" y="3389883"/>
          <a:ext cx="2347912" cy="470148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NeEMO</a:t>
          </a:r>
          <a:endParaRPr lang="en-US" sz="1600" kern="1200" dirty="0"/>
        </a:p>
      </dsp:txBody>
      <dsp:txXfrm>
        <a:off x="3465317" y="3403653"/>
        <a:ext cx="2320372" cy="44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29B5-69FD-488D-BFD4-781C63DAA9D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3D841-5D57-4B79-8FA9-0BDF2AF02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vean.jcvi.org/about.php#about_1b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thresholds for prediction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Default threshold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-2.5, that is: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-Variants with a score equal to or below -2.5 are considered "deleterious,"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-Variants with a score above -2.5 are considered "neutral."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functional impact score (FIS) is derived from multiple sequence alignments of sequence homologs. The score is based on the evolutionary conservation of a mutated residue in a protein family and, separately, in each of its subfamilies. Larger scores indicate more likely functional impact of a mutation.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6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5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Empty values in SIFT/PPH2/MA columns</a:t>
            </a:r>
            <a:r>
              <a:rPr lang="en-US" baseline="0" dirty="0" smtClean="0"/>
              <a:t> indicate </a:t>
            </a:r>
            <a:r>
              <a:rPr lang="en-US" dirty="0" smtClean="0"/>
              <a:t>mutations whose consequence types are not prone to affect the sequence of the protein product .</a:t>
            </a:r>
          </a:p>
          <a:p>
            <a:r>
              <a:rPr lang="en-US" dirty="0" smtClean="0"/>
              <a:t>0.0 = </a:t>
            </a:r>
            <a:r>
              <a:rPr lang="en-US" i="1" dirty="0" smtClean="0"/>
              <a:t>Neutral</a:t>
            </a:r>
            <a:r>
              <a:rPr lang="en-US" dirty="0" smtClean="0"/>
              <a:t>, 1.0 = </a:t>
            </a:r>
            <a:r>
              <a:rPr lang="en-US" i="1" dirty="0" smtClean="0"/>
              <a:t>Deleterious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8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Ddg</a:t>
            </a:r>
            <a:r>
              <a:rPr lang="en-US" baseline="0" dirty="0" smtClean="0"/>
              <a:t> below 0.5 kcal/</a:t>
            </a:r>
            <a:r>
              <a:rPr lang="en-US" baseline="0" dirty="0" err="1" smtClean="0"/>
              <a:t>mol</a:t>
            </a:r>
            <a:r>
              <a:rPr lang="en-US" baseline="0" dirty="0" smtClean="0"/>
              <a:t>  stabilizing. And </a:t>
            </a:r>
            <a:r>
              <a:rPr lang="en-US" baseline="0" dirty="0" err="1" smtClean="0"/>
              <a:t>ddg</a:t>
            </a:r>
            <a:r>
              <a:rPr lang="en-US" baseline="0" dirty="0" smtClean="0"/>
              <a:t> higher than 0.5 kcal/</a:t>
            </a:r>
            <a:r>
              <a:rPr lang="en-US" baseline="0" dirty="0" err="1" smtClean="0"/>
              <a:t>mol</a:t>
            </a:r>
            <a:r>
              <a:rPr lang="en-US" baseline="0" dirty="0" smtClean="0"/>
              <a:t> destabilizes the protein.</a:t>
            </a:r>
          </a:p>
          <a:p>
            <a:r>
              <a:rPr lang="en-US" baseline="0" dirty="0" smtClean="0"/>
              <a:t>Combined score is linear combination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predictions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vibrational entropy based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calculations and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enthalpy-based FoldX3.0 beta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24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8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7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difference between wild type and mutant polypeptide energy (ΔΔG =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ΔGwt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ΔGmut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measure of how the amino acid change affects protein stability.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6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shows lots of information but the score is based only on</a:t>
            </a:r>
            <a:r>
              <a:rPr lang="en-US" baseline="0" dirty="0" smtClean="0"/>
              <a:t> sequence conservation and specificity which is conservation within the subfamilies in the alignment.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9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instructions:</a:t>
            </a:r>
          </a:p>
          <a:p>
            <a:r>
              <a:rPr lang="en-US" dirty="0" smtClean="0"/>
              <a:t>After signing in, write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swissprot</a:t>
            </a:r>
            <a:r>
              <a:rPr lang="en-US" baseline="0" dirty="0" smtClean="0"/>
              <a:t> id, amino acid change and some identifier. Our example would be: MED25_HUMAN Y39C 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8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INPS relies on MSA.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number of aligned sequences falls below 100, the performance is lower than expected.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6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mCSM</a:t>
            </a:r>
            <a:r>
              <a:rPr lang="en-US" dirty="0" smtClean="0"/>
              <a:t> was</a:t>
            </a:r>
            <a:r>
              <a:rPr lang="en-US" baseline="0" dirty="0" smtClean="0"/>
              <a:t> trained on more datasets and not </a:t>
            </a:r>
            <a:r>
              <a:rPr lang="en-US" baseline="0" dirty="0" err="1" smtClean="0"/>
              <a:t>ProTherm</a:t>
            </a:r>
            <a:r>
              <a:rPr lang="en-US" baseline="0" dirty="0" smtClean="0"/>
              <a:t>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5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SNAP2 predicts (each substitution independently) and shows every possible substitution at each position of a protein in a </a:t>
            </a:r>
            <a:r>
              <a:rPr lang="en-US" sz="1200" dirty="0" err="1" smtClean="0"/>
              <a:t>heatmap</a:t>
            </a:r>
            <a:r>
              <a:rPr lang="en-US" sz="1200" dirty="0" smtClean="0"/>
              <a:t> representation. Dark red indicates a high score (score&gt;50, strong signal for effect), white indicates weak signals (-50&lt;score&lt;50), and blue a low score (score&lt;-50, strong signal for neutral/no effect. Black marks the wildtype residues.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D841-5D57-4B79-8FA9-0BDF2AF023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CEF8E0-F089-4BBD-90A3-EC48AF00DEC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302EF0-1DFB-4B2D-8A8B-C1C31F8C5F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oinformatics.oxfordjournals.org/content/30/8/1112.long" TargetMode="External"/><Relationship Id="rId4" Type="http://schemas.openxmlformats.org/officeDocument/2006/relationships/hyperlink" Target="http://snps.ccbr.utoronto.ca:8080/SNPdrya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mc/articles/PMC4480835/" TargetMode="External"/><Relationship Id="rId4" Type="http://schemas.openxmlformats.org/officeDocument/2006/relationships/hyperlink" Target="https://www.rostlab.org/services/sna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s.plos.org/plosone/article?id=10.1371/journal.pone.0046688" TargetMode="External"/><Relationship Id="rId5" Type="http://schemas.openxmlformats.org/officeDocument/2006/relationships/hyperlink" Target="http://provean.jcvi.org/seq_submit.php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r.oxfordjournals.org/content/early/2011/07/03/nar.gkr407.long" TargetMode="External"/><Relationship Id="rId5" Type="http://schemas.openxmlformats.org/officeDocument/2006/relationships/hyperlink" Target="http://mutationassessor.org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netics.bwh.harvard.edu/pph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meth/journal/v7/n4/full/nmeth0410-248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mc/articles/PMC3071923/" TargetMode="External"/><Relationship Id="rId5" Type="http://schemas.openxmlformats.org/officeDocument/2006/relationships/hyperlink" Target="http://bg.upf.edu/fannsdb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informatics.oxfordjournals.org/content/31/17/2816.long" TargetMode="External"/><Relationship Id="rId5" Type="http://schemas.openxmlformats.org/officeDocument/2006/relationships/hyperlink" Target="http://inps.biocomp.unibo.it/inps/default/index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cb.med.usherbrooke.ca/papers/journal.pcbi.1003569.pdf" TargetMode="External"/><Relationship Id="rId5" Type="http://schemas.openxmlformats.org/officeDocument/2006/relationships/hyperlink" Target="http://bcb.med.usherbrooke.ca/encom.php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oinformatics.oxfordjournals.org/content/30/3/335" TargetMode="External"/><Relationship Id="rId4" Type="http://schemas.openxmlformats.org/officeDocument/2006/relationships/hyperlink" Target="http://bleoberis.bioc.cam.ac.uk/mcs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ar.oxfordjournals.org/content/39/suppl_2/W215.long" TargetMode="External"/><Relationship Id="rId2" Type="http://schemas.openxmlformats.org/officeDocument/2006/relationships/hyperlink" Target="http://mordred.bioc.cam.ac.uk/~sdm/sdm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r.oxfordjournals.org/content/42/W1/W314.long" TargetMode="External"/><Relationship Id="rId4" Type="http://schemas.openxmlformats.org/officeDocument/2006/relationships/hyperlink" Target="http://bleoberis.bioc.cam.ac.uk/du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in.bio.unipd.it/neemo/" TargetMode="External"/><Relationship Id="rId2" Type="http://schemas.openxmlformats.org/officeDocument/2006/relationships/hyperlink" Target="http://bmcgenomics.biomedcentral.com/articles/10.1186/1471-2164-15-S4-S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vean.jcvi.org/about.php#about_1b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hgvs.org/mutnomen/re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hyperlink" Target="http://weblogo.berkeley.edu/logo.cg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uniprot.org/uniprot/Q71SY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suezadva@tauex.tau.ac.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ncbi.nlm.nih.gov/gene/?term=NM_030973.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enome.ucsc.edu/cgi-bin/hgGateway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prot.org/uniprot/Q71SY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Mutation Analysis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Adva</a:t>
            </a:r>
            <a:r>
              <a:rPr lang="en-US" sz="2800" dirty="0" smtClean="0"/>
              <a:t> </a:t>
            </a:r>
            <a:r>
              <a:rPr lang="en-US" sz="2800" dirty="0" err="1" smtClean="0"/>
              <a:t>Yeheskel</a:t>
            </a:r>
            <a:endParaRPr lang="en-US" sz="2800" dirty="0" smtClean="0"/>
          </a:p>
          <a:p>
            <a:pPr algn="ctr"/>
            <a:r>
              <a:rPr lang="en-US" sz="2800" dirty="0" smtClean="0"/>
              <a:t>The Bioinformatics Unit</a:t>
            </a:r>
          </a:p>
          <a:p>
            <a:pPr algn="ctr"/>
            <a:r>
              <a:rPr lang="en-US" sz="2800" dirty="0" smtClean="0"/>
              <a:t>Tel Aviv University</a:t>
            </a:r>
          </a:p>
          <a:p>
            <a:pPr algn="ctr"/>
            <a:r>
              <a:rPr lang="en-US" sz="2800" dirty="0" smtClean="0"/>
              <a:t>April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2016</a:t>
            </a:r>
            <a:endParaRPr lang="en-US" sz="2800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95936" y="6030580"/>
            <a:ext cx="1695738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/>
              <a:t>Given a </a:t>
            </a:r>
            <a:r>
              <a:rPr lang="en-US" dirty="0" err="1"/>
              <a:t>nsSNP</a:t>
            </a:r>
            <a:r>
              <a:rPr lang="en-US" dirty="0"/>
              <a:t> input: </a:t>
            </a:r>
            <a:endParaRPr lang="en-US" dirty="0" smtClean="0"/>
          </a:p>
          <a:p>
            <a:pPr marL="624078" indent="-514350">
              <a:buAutoNum type="arabicParenBoth"/>
            </a:pPr>
            <a:r>
              <a:rPr lang="en-US" dirty="0" err="1" smtClean="0"/>
              <a:t>SNPdryad</a:t>
            </a:r>
            <a:r>
              <a:rPr lang="en-US" dirty="0" smtClean="0"/>
              <a:t> </a:t>
            </a:r>
            <a:r>
              <a:rPr lang="en-US" dirty="0"/>
              <a:t>extracts the </a:t>
            </a:r>
            <a:r>
              <a:rPr lang="en-US" dirty="0" smtClean="0"/>
              <a:t>input-</a:t>
            </a:r>
            <a:r>
              <a:rPr lang="en-US" dirty="0" err="1" smtClean="0"/>
              <a:t>nsSNP</a:t>
            </a:r>
            <a:r>
              <a:rPr lang="en-US" dirty="0" smtClean="0"/>
              <a:t>-containing </a:t>
            </a:r>
            <a:r>
              <a:rPr lang="en-US" dirty="0"/>
              <a:t>protein sequence as well as its orthologous sequences from </a:t>
            </a:r>
            <a:r>
              <a:rPr lang="en-US" b="1" dirty="0"/>
              <a:t>mammals</a:t>
            </a:r>
            <a:r>
              <a:rPr lang="en-US" dirty="0"/>
              <a:t> (computed by </a:t>
            </a:r>
            <a:r>
              <a:rPr lang="en-US" dirty="0" err="1"/>
              <a:t>Inparanoid</a:t>
            </a:r>
            <a:r>
              <a:rPr lang="en-US" dirty="0"/>
              <a:t>). </a:t>
            </a:r>
            <a:endParaRPr lang="en-US" dirty="0" smtClean="0"/>
          </a:p>
          <a:p>
            <a:pPr marL="624078" indent="-514350">
              <a:buAutoNum type="arabicParenBoth"/>
            </a:pPr>
            <a:r>
              <a:rPr lang="en-US" dirty="0" smtClean="0"/>
              <a:t>MUSCLE </a:t>
            </a:r>
            <a:r>
              <a:rPr lang="en-US" dirty="0"/>
              <a:t>alignment program is used to align the sequences. </a:t>
            </a:r>
            <a:endParaRPr lang="en-US" dirty="0" smtClean="0"/>
          </a:p>
          <a:p>
            <a:pPr marL="624078" indent="-514350">
              <a:buAutoNum type="arabicParenBoth"/>
            </a:pPr>
            <a:r>
              <a:rPr lang="en-US" dirty="0" err="1" smtClean="0"/>
              <a:t>PhyML</a:t>
            </a:r>
            <a:r>
              <a:rPr lang="en-US" dirty="0" smtClean="0"/>
              <a:t> </a:t>
            </a:r>
            <a:r>
              <a:rPr lang="en-US" dirty="0"/>
              <a:t>is used to build a phylogenetic tree from the sequence alignment profile. </a:t>
            </a:r>
            <a:endParaRPr lang="en-US" dirty="0" smtClean="0"/>
          </a:p>
          <a:p>
            <a:pPr marL="624078" indent="-514350">
              <a:buAutoNum type="arabicParenBoth"/>
            </a:pPr>
            <a:r>
              <a:rPr lang="en-US" dirty="0" err="1" smtClean="0"/>
              <a:t>SNPdryad</a:t>
            </a:r>
            <a:r>
              <a:rPr lang="en-US" dirty="0" smtClean="0"/>
              <a:t> </a:t>
            </a:r>
            <a:r>
              <a:rPr lang="en-US" dirty="0"/>
              <a:t>builds features from the input-</a:t>
            </a:r>
            <a:r>
              <a:rPr lang="en-US" dirty="0" err="1"/>
              <a:t>nsSNP</a:t>
            </a:r>
            <a:r>
              <a:rPr lang="en-US" dirty="0"/>
              <a:t>-containing column of the alignment profile and the phylogenetic tree. </a:t>
            </a:r>
            <a:endParaRPr lang="en-US" dirty="0" smtClean="0"/>
          </a:p>
          <a:p>
            <a:pPr marL="624078" indent="-514350">
              <a:buAutoNum type="arabicParenBoth"/>
            </a:pPr>
            <a:r>
              <a:rPr lang="en-US" dirty="0" err="1" smtClean="0"/>
              <a:t>SNPdryad</a:t>
            </a:r>
            <a:r>
              <a:rPr lang="en-US" dirty="0" smtClean="0"/>
              <a:t> </a:t>
            </a:r>
            <a:r>
              <a:rPr lang="en-US" dirty="0"/>
              <a:t>inputs the features into the Random Forest model (</a:t>
            </a:r>
            <a:r>
              <a:rPr lang="en-US" b="1" dirty="0" err="1"/>
              <a:t>trianed</a:t>
            </a:r>
            <a:r>
              <a:rPr lang="en-US" b="1" dirty="0"/>
              <a:t> on </a:t>
            </a:r>
            <a:r>
              <a:rPr lang="en-US" b="1" dirty="0" err="1"/>
              <a:t>HumDiv</a:t>
            </a:r>
            <a:r>
              <a:rPr lang="en-US" dirty="0"/>
              <a:t>) and get the deleterious prediction score (DPS) for the input </a:t>
            </a:r>
            <a:r>
              <a:rPr lang="en-US" dirty="0" err="1"/>
              <a:t>nsSNP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/>
              <a:t>SNPdryad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Click to run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6156012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23928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819880"/>
          </a:xfrm>
        </p:spPr>
        <p:txBody>
          <a:bodyPr>
            <a:noAutofit/>
          </a:bodyPr>
          <a:lstStyle/>
          <a:p>
            <a:r>
              <a:rPr lang="en-US" sz="2200" dirty="0"/>
              <a:t>SNAP2 is a neural network based classifier.</a:t>
            </a:r>
            <a:endParaRPr lang="en-US" sz="2200" dirty="0" smtClean="0"/>
          </a:p>
          <a:p>
            <a:r>
              <a:rPr lang="en-US" sz="2200" dirty="0" smtClean="0"/>
              <a:t>SNAP2 was </a:t>
            </a:r>
            <a:r>
              <a:rPr lang="en-US" sz="2200" dirty="0"/>
              <a:t>trained on ~100.000 variants from </a:t>
            </a:r>
            <a:r>
              <a:rPr lang="en-US" sz="2200" b="1" dirty="0"/>
              <a:t>OMIM, PMD</a:t>
            </a:r>
            <a:r>
              <a:rPr lang="en-US" sz="2200" dirty="0"/>
              <a:t> </a:t>
            </a:r>
            <a:r>
              <a:rPr lang="en-US" sz="2200" dirty="0" smtClean="0"/>
              <a:t>(protein mutant database), </a:t>
            </a:r>
            <a:r>
              <a:rPr lang="en-US" sz="2200" b="1" dirty="0" err="1" smtClean="0"/>
              <a:t>HumVar</a:t>
            </a:r>
            <a:r>
              <a:rPr lang="en-US" sz="2200" dirty="0" smtClean="0"/>
              <a:t> and </a:t>
            </a:r>
            <a:r>
              <a:rPr lang="en-US" sz="2200" dirty="0"/>
              <a:t>a set of pseudo-neutral variants based on the </a:t>
            </a:r>
            <a:r>
              <a:rPr lang="en-US" sz="2200" dirty="0" smtClean="0"/>
              <a:t>EC numbers</a:t>
            </a:r>
          </a:p>
          <a:p>
            <a:r>
              <a:rPr lang="en-US" sz="2200" dirty="0" smtClean="0"/>
              <a:t>The effect of substitution in each position is calculated based on </a:t>
            </a:r>
            <a:r>
              <a:rPr lang="en-US" sz="2200" dirty="0"/>
              <a:t>secondary structure, solvent accessibility, disorder, alignments of related </a:t>
            </a:r>
            <a:r>
              <a:rPr lang="en-US" sz="2200" dirty="0" smtClean="0"/>
              <a:t>sequences and more, taken from the </a:t>
            </a:r>
            <a:r>
              <a:rPr lang="en-US" sz="2200" b="1" dirty="0" err="1" smtClean="0"/>
              <a:t>PredictProtein</a:t>
            </a:r>
            <a:r>
              <a:rPr lang="en-US" sz="2200" b="1" dirty="0" smtClean="0"/>
              <a:t> server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 case of orphan sequences (no homologs) a different </a:t>
            </a:r>
            <a:r>
              <a:rPr lang="en-US" sz="2200" dirty="0" smtClean="0"/>
              <a:t>algorithm </a:t>
            </a:r>
            <a:r>
              <a:rPr lang="en-US" sz="2200" dirty="0" smtClean="0"/>
              <a:t>is used (without alignment) and the accuracy is reduced.</a:t>
            </a:r>
          </a:p>
          <a:p>
            <a:r>
              <a:rPr lang="en-US" sz="2200" dirty="0" smtClean="0"/>
              <a:t>SNAP2 is not limited to human variants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SNAP2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Click to run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12465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SIFT prediction is based on the degree of conservation of amino acid residues in sequence alignments derived from closely related sequences, collected through PSI-BLAST</a:t>
            </a:r>
            <a:r>
              <a:rPr lang="en-US" dirty="0" smtClean="0"/>
              <a:t>.</a:t>
            </a:r>
          </a:p>
          <a:p>
            <a:r>
              <a:rPr lang="en-US" dirty="0"/>
              <a:t>PROVEAN is a new prediction tool which works for </a:t>
            </a:r>
            <a:r>
              <a:rPr lang="en-US" b="1" dirty="0"/>
              <a:t>both SNPs and </a:t>
            </a:r>
            <a:r>
              <a:rPr lang="en-US" b="1" dirty="0" err="1"/>
              <a:t>indels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SIFT + PROVEAN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Click to run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23928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functional impact is assessed based on </a:t>
            </a:r>
            <a:r>
              <a:rPr lang="en-US" b="1" dirty="0"/>
              <a:t>evolutionary conservation </a:t>
            </a:r>
            <a:r>
              <a:rPr lang="en-US" dirty="0"/>
              <a:t>of the affected amino acid in protein homologs. The method has been validated on a large set (60k) of disease associated (OMIM) and polymorphic variants</a:t>
            </a:r>
            <a:r>
              <a:rPr lang="en-US" dirty="0" smtClean="0"/>
              <a:t>.</a:t>
            </a:r>
          </a:p>
          <a:p>
            <a:r>
              <a:rPr lang="en-US" dirty="0"/>
              <a:t>The server maps each variant to both </a:t>
            </a:r>
            <a:r>
              <a:rPr lang="en-US" dirty="0" err="1"/>
              <a:t>Uniprot</a:t>
            </a:r>
            <a:r>
              <a:rPr lang="en-US" dirty="0"/>
              <a:t> and </a:t>
            </a:r>
            <a:r>
              <a:rPr lang="en-US" dirty="0" err="1"/>
              <a:t>Refseq</a:t>
            </a:r>
            <a:r>
              <a:rPr lang="en-US" dirty="0"/>
              <a:t> </a:t>
            </a:r>
            <a:r>
              <a:rPr lang="en-US" dirty="0" smtClean="0"/>
              <a:t>(NCBI) protein </a:t>
            </a:r>
            <a:r>
              <a:rPr lang="en-US" dirty="0"/>
              <a:t>sequences (if possible). If the reference residue in the </a:t>
            </a:r>
            <a:r>
              <a:rPr lang="en-US" dirty="0" err="1"/>
              <a:t>Uniprot</a:t>
            </a:r>
            <a:r>
              <a:rPr lang="en-US" dirty="0"/>
              <a:t> protein sequence is different from the one indicated in your variant the analysis will not be performed. For non-human variants please use </a:t>
            </a:r>
            <a:r>
              <a:rPr lang="en-US" dirty="0" err="1"/>
              <a:t>Uniprot</a:t>
            </a:r>
            <a:r>
              <a:rPr lang="en-US" dirty="0"/>
              <a:t> IDs as mapping to </a:t>
            </a:r>
            <a:r>
              <a:rPr lang="en-US" dirty="0" err="1"/>
              <a:t>Refseq</a:t>
            </a:r>
            <a:r>
              <a:rPr lang="en-US" dirty="0"/>
              <a:t> is not </a:t>
            </a:r>
            <a:r>
              <a:rPr lang="en-US" dirty="0" smtClean="0"/>
              <a:t>supported.</a:t>
            </a:r>
          </a:p>
          <a:p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en-US" dirty="0"/>
              <a:t>IDs are used to extract information about domain boundaries (</a:t>
            </a:r>
            <a:r>
              <a:rPr lang="en-US" dirty="0" err="1"/>
              <a:t>Pfam</a:t>
            </a:r>
            <a:r>
              <a:rPr lang="en-US" dirty="0"/>
              <a:t>, </a:t>
            </a:r>
            <a:r>
              <a:rPr lang="en-US" dirty="0" err="1"/>
              <a:t>Uniprot</a:t>
            </a:r>
            <a:r>
              <a:rPr lang="en-US" dirty="0"/>
              <a:t>), annotated functional regions (</a:t>
            </a:r>
            <a:r>
              <a:rPr lang="en-US" dirty="0" err="1"/>
              <a:t>Uniprot</a:t>
            </a:r>
            <a:r>
              <a:rPr lang="en-US" dirty="0"/>
              <a:t>), protein-protein interactions (</a:t>
            </a:r>
            <a:r>
              <a:rPr lang="en-US" dirty="0" err="1"/>
              <a:t>Piana</a:t>
            </a:r>
            <a:r>
              <a:rPr lang="en-US" dirty="0"/>
              <a:t>). </a:t>
            </a:r>
            <a:r>
              <a:rPr lang="en-US" dirty="0" err="1"/>
              <a:t>Refseq</a:t>
            </a:r>
            <a:r>
              <a:rPr lang="en-US" dirty="0"/>
              <a:t> protein IDs are used to extract known alterations in cancer (COSMIC), SNPs (</a:t>
            </a:r>
            <a:r>
              <a:rPr lang="en-US" dirty="0" err="1"/>
              <a:t>dbSNP</a:t>
            </a:r>
            <a:r>
              <a:rPr lang="en-US" dirty="0"/>
              <a:t>) and known role in cancer (</a:t>
            </a:r>
            <a:r>
              <a:rPr lang="en-US" dirty="0" err="1"/>
              <a:t>CancerGenes</a:t>
            </a:r>
            <a:r>
              <a:rPr lang="en-US" dirty="0"/>
              <a:t>).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server determines domain boundaries (using </a:t>
            </a:r>
            <a:r>
              <a:rPr lang="en-US" dirty="0" err="1"/>
              <a:t>Pfam</a:t>
            </a:r>
            <a:r>
              <a:rPr lang="en-US" dirty="0"/>
              <a:t> or </a:t>
            </a:r>
            <a:r>
              <a:rPr lang="en-US" dirty="0" err="1"/>
              <a:t>Uniprot</a:t>
            </a:r>
            <a:r>
              <a:rPr lang="en-US" dirty="0"/>
              <a:t>) for the region with the variant and builds multiple sequence alignment using all </a:t>
            </a:r>
            <a:r>
              <a:rPr lang="en-US" dirty="0" err="1"/>
              <a:t>Uniprot</a:t>
            </a:r>
            <a:r>
              <a:rPr lang="en-US" dirty="0"/>
              <a:t> protein sequences or uses existing one from the repository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Tested on COSMIC mutations.</a:t>
            </a:r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Mutation assessor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Click to run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612465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For a given amino acid substitution in a protein, PolyPhen-2 extracts various sequence and structure-based features of the substitution site and feeds them to a probabilistic classifier</a:t>
            </a:r>
            <a:r>
              <a:rPr lang="en-US" dirty="0" smtClean="0"/>
              <a:t>.</a:t>
            </a:r>
          </a:p>
          <a:p>
            <a:r>
              <a:rPr lang="en-US" dirty="0"/>
              <a:t>PolyPhen-2 tries to identify a query protein as an entry in the human proteins subset of </a:t>
            </a:r>
            <a:r>
              <a:rPr lang="en-US" dirty="0" err="1"/>
              <a:t>UniProtKB</a:t>
            </a:r>
            <a:r>
              <a:rPr lang="en-US" dirty="0"/>
              <a:t>/Swiss-</a:t>
            </a:r>
            <a:r>
              <a:rPr lang="en-US" dirty="0" err="1"/>
              <a:t>Prot</a:t>
            </a:r>
            <a:r>
              <a:rPr lang="en-US" dirty="0"/>
              <a:t> </a:t>
            </a:r>
            <a:r>
              <a:rPr lang="en-US" dirty="0" smtClean="0"/>
              <a:t>database. </a:t>
            </a:r>
          </a:p>
          <a:p>
            <a:r>
              <a:rPr lang="en-US" dirty="0" smtClean="0"/>
              <a:t>PolyPhen-2 </a:t>
            </a:r>
            <a:r>
              <a:rPr lang="en-US" dirty="0"/>
              <a:t>checks if the amino acid replacement occurs at a site which is annotated as:</a:t>
            </a:r>
          </a:p>
          <a:p>
            <a:pPr lvl="1"/>
            <a:r>
              <a:rPr lang="en-US" dirty="0"/>
              <a:t>DISULFID, CROSSLNK bond </a:t>
            </a:r>
            <a:r>
              <a:rPr lang="en-US" dirty="0" smtClean="0"/>
              <a:t>or BINDING</a:t>
            </a:r>
            <a:r>
              <a:rPr lang="en-US" dirty="0"/>
              <a:t>, ACT_SITE, LIPID, METAL, SITE, MOD_RES, CARBOHYD, NON_STD site</a:t>
            </a:r>
          </a:p>
          <a:p>
            <a:r>
              <a:rPr lang="en-US" dirty="0" smtClean="0"/>
              <a:t>At </a:t>
            </a:r>
            <a:r>
              <a:rPr lang="en-US" dirty="0"/>
              <a:t>a later stage if the search for a homologous protein with known 3D structure is successful, it is checked whether the substitution site is in spatial contact with these critical for protein function residues.</a:t>
            </a:r>
          </a:p>
          <a:p>
            <a:r>
              <a:rPr lang="en-US" dirty="0" smtClean="0"/>
              <a:t>PolyPhen-2 </a:t>
            </a:r>
            <a:r>
              <a:rPr lang="en-US" dirty="0"/>
              <a:t>identifies homologues of the input sequences via BLAST search in the UniRef100 database. </a:t>
            </a:r>
            <a:endParaRPr lang="en-US" dirty="0" smtClean="0"/>
          </a:p>
          <a:p>
            <a:r>
              <a:rPr lang="en-US" dirty="0" smtClean="0"/>
              <a:t>PolyPhen-2 </a:t>
            </a:r>
            <a:r>
              <a:rPr lang="en-US" dirty="0"/>
              <a:t>uses </a:t>
            </a:r>
            <a:r>
              <a:rPr lang="en-US" b="1" dirty="0"/>
              <a:t>DSSP</a:t>
            </a:r>
            <a:r>
              <a:rPr lang="en-US" dirty="0"/>
              <a:t> (</a:t>
            </a:r>
            <a:r>
              <a:rPr lang="en-US" b="1" dirty="0"/>
              <a:t>D</a:t>
            </a:r>
            <a:r>
              <a:rPr lang="en-US" dirty="0"/>
              <a:t>ictionary of </a:t>
            </a:r>
            <a:r>
              <a:rPr lang="en-US" b="1" dirty="0"/>
              <a:t>S</a:t>
            </a:r>
            <a:r>
              <a:rPr lang="en-US" dirty="0"/>
              <a:t>econdary </a:t>
            </a:r>
            <a:r>
              <a:rPr lang="en-US" b="1" dirty="0"/>
              <a:t>S</a:t>
            </a:r>
            <a:r>
              <a:rPr lang="en-US" dirty="0"/>
              <a:t>tructure in </a:t>
            </a:r>
            <a:r>
              <a:rPr lang="en-US" b="1" dirty="0"/>
              <a:t>P</a:t>
            </a:r>
            <a:r>
              <a:rPr lang="en-US" dirty="0"/>
              <a:t>roteins) database to get the following structural parameters for the mapped amino acid residues:</a:t>
            </a:r>
          </a:p>
          <a:p>
            <a:pPr lvl="1"/>
            <a:r>
              <a:rPr lang="en-US" dirty="0"/>
              <a:t>Secondary </a:t>
            </a:r>
            <a:r>
              <a:rPr lang="en-US" dirty="0" smtClean="0"/>
              <a:t>structure, Solvent </a:t>
            </a:r>
            <a:r>
              <a:rPr lang="en-US" dirty="0"/>
              <a:t>accessible surface </a:t>
            </a:r>
            <a:r>
              <a:rPr lang="en-US" dirty="0" smtClean="0"/>
              <a:t>area, Phi-psi </a:t>
            </a:r>
            <a:r>
              <a:rPr lang="en-US" dirty="0"/>
              <a:t>dihedral </a:t>
            </a:r>
            <a:r>
              <a:rPr lang="en-US" dirty="0" smtClean="0"/>
              <a:t>angles.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Polyphen-2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Click to run</a:t>
            </a:r>
            <a:endParaRPr lang="en-US" dirty="0"/>
          </a:p>
        </p:txBody>
      </p:sp>
      <p:pic>
        <p:nvPicPr>
          <p:cNvPr id="6" name="Picture 5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Condel</a:t>
            </a:r>
            <a:r>
              <a:rPr lang="en-US" dirty="0"/>
              <a:t> stands for </a:t>
            </a:r>
            <a:r>
              <a:rPr lang="en-US" dirty="0" err="1"/>
              <a:t>CONsensus</a:t>
            </a:r>
            <a:r>
              <a:rPr lang="en-US" dirty="0"/>
              <a:t> </a:t>
            </a:r>
            <a:r>
              <a:rPr lang="en-US" dirty="0" err="1"/>
              <a:t>DELeteriousness</a:t>
            </a:r>
            <a:r>
              <a:rPr lang="en-US" dirty="0"/>
              <a:t> score of non-synonymous single nucleotide variants (SNVs). </a:t>
            </a:r>
            <a:r>
              <a:rPr lang="en-US" dirty="0" smtClean="0"/>
              <a:t>It integrates </a:t>
            </a:r>
            <a:r>
              <a:rPr lang="en-US" dirty="0"/>
              <a:t>the output of computational tools aimed at assessing the impact of non synonymous SNVs on protein </a:t>
            </a:r>
            <a:r>
              <a:rPr lang="en-US" dirty="0" smtClean="0"/>
              <a:t>function.</a:t>
            </a:r>
          </a:p>
          <a:p>
            <a:r>
              <a:rPr lang="en-US" dirty="0"/>
              <a:t>The </a:t>
            </a:r>
            <a:r>
              <a:rPr lang="en-US" dirty="0" err="1"/>
              <a:t>Condel</a:t>
            </a:r>
            <a:r>
              <a:rPr lang="en-US" dirty="0"/>
              <a:t> score now consists in a weighted average of the scores of </a:t>
            </a:r>
            <a:r>
              <a:rPr lang="en-US" dirty="0" err="1"/>
              <a:t>MutationAssessor</a:t>
            </a:r>
            <a:r>
              <a:rPr lang="en-US" dirty="0"/>
              <a:t> and </a:t>
            </a:r>
            <a:r>
              <a:rPr lang="en-US" dirty="0" err="1"/>
              <a:t>FatHMM</a:t>
            </a:r>
            <a:r>
              <a:rPr lang="en-US" dirty="0"/>
              <a:t>. After exhaustive search of all possible combinations of weighted scores of </a:t>
            </a:r>
            <a:r>
              <a:rPr lang="en-US" b="1" dirty="0"/>
              <a:t>SIFT, PolyPhen2, </a:t>
            </a:r>
            <a:r>
              <a:rPr lang="en-US" b="1" dirty="0" err="1"/>
              <a:t>MutationAssessor</a:t>
            </a:r>
            <a:r>
              <a:rPr lang="en-US" b="1" dirty="0"/>
              <a:t> and </a:t>
            </a:r>
            <a:r>
              <a:rPr lang="en-US" b="1" dirty="0" err="1" smtClean="0"/>
              <a:t>FatHMM</a:t>
            </a:r>
            <a:endParaRPr lang="en-US" b="1" dirty="0" smtClean="0"/>
          </a:p>
          <a:p>
            <a:r>
              <a:rPr lang="en-US" dirty="0"/>
              <a:t>Running instructions:</a:t>
            </a:r>
          </a:p>
          <a:p>
            <a:pPr lvl="1"/>
            <a:r>
              <a:rPr lang="en-US" dirty="0"/>
              <a:t>After signing in, write the </a:t>
            </a:r>
            <a:r>
              <a:rPr lang="en-US" dirty="0" err="1"/>
              <a:t>swissprot</a:t>
            </a:r>
            <a:r>
              <a:rPr lang="en-US" dirty="0"/>
              <a:t> id, amino acid change and some identifier. Our example would be: MED25_HUMAN Y39C S1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/>
              <a:t>Condel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Click to run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INPS is based on SVM regression and it is trained to predict the thermodynamic free energy change upon single-point variations in protein sequences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was trained on a dataset which comprises </a:t>
            </a:r>
            <a:r>
              <a:rPr lang="en-US" dirty="0"/>
              <a:t>2648 single-point variations in 132 different globular </a:t>
            </a:r>
            <a:r>
              <a:rPr lang="en-US" dirty="0" smtClean="0"/>
              <a:t>proteins.</a:t>
            </a:r>
          </a:p>
          <a:p>
            <a:r>
              <a:rPr lang="en-US" dirty="0" smtClean="0"/>
              <a:t>The descriptors include evolutionary information as well as hydrophobicity, mutability</a:t>
            </a:r>
            <a:r>
              <a:rPr lang="en-US" dirty="0"/>
              <a:t> </a:t>
            </a:r>
            <a:r>
              <a:rPr lang="en-US" dirty="0" smtClean="0"/>
              <a:t>and molecular weight</a:t>
            </a:r>
            <a:r>
              <a:rPr lang="en-US" dirty="0" smtClean="0"/>
              <a:t>.</a:t>
            </a:r>
          </a:p>
          <a:p>
            <a:r>
              <a:rPr lang="en-US" dirty="0"/>
              <a:t>INPS relies on MSA. </a:t>
            </a:r>
            <a:r>
              <a:rPr lang="en-US" sz="2800" dirty="0"/>
              <a:t>When the number of aligned sequences falls below 100, the performance is lower than expected.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INPS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Click to run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ENCoM</a:t>
            </a:r>
            <a:r>
              <a:rPr lang="en-US" dirty="0"/>
              <a:t> is a coarse grained normal modes analysis method to evaluate </a:t>
            </a:r>
            <a:r>
              <a:rPr lang="en-US" dirty="0" err="1"/>
              <a:t>thermostability</a:t>
            </a:r>
            <a:r>
              <a:rPr lang="en-US" dirty="0"/>
              <a:t> of proteins. The </a:t>
            </a:r>
            <a:r>
              <a:rPr lang="en-US" dirty="0" err="1"/>
              <a:t>ENCoM</a:t>
            </a:r>
            <a:r>
              <a:rPr lang="en-US" dirty="0"/>
              <a:t> Server can be used by anyone to evaluate the effect of mutations on the stability of a </a:t>
            </a:r>
            <a:r>
              <a:rPr lang="en-US" b="1" dirty="0"/>
              <a:t>structure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While </a:t>
            </a:r>
            <a:r>
              <a:rPr lang="en-US" dirty="0" smtClean="0"/>
              <a:t>other </a:t>
            </a:r>
            <a:r>
              <a:rPr lang="en-US" dirty="0"/>
              <a:t>methods are based on machine learning or </a:t>
            </a:r>
            <a:r>
              <a:rPr lang="en-US" dirty="0" err="1"/>
              <a:t>enthalpic</a:t>
            </a:r>
            <a:r>
              <a:rPr lang="en-US" dirty="0"/>
              <a:t> considerations, the use of </a:t>
            </a:r>
            <a:r>
              <a:rPr lang="en-US" dirty="0" err="1"/>
              <a:t>ENCoM</a:t>
            </a:r>
            <a:r>
              <a:rPr lang="en-US" dirty="0"/>
              <a:t>, based on vibrational normal modes, is based on entropic </a:t>
            </a:r>
            <a:r>
              <a:rPr lang="en-US" dirty="0" smtClean="0"/>
              <a:t>considerations</a:t>
            </a:r>
          </a:p>
          <a:p>
            <a:r>
              <a:rPr lang="en-US" dirty="0" err="1" smtClean="0"/>
              <a:t>ENCoM</a:t>
            </a:r>
            <a:r>
              <a:rPr lang="en-US" dirty="0" smtClean="0"/>
              <a:t> </a:t>
            </a:r>
            <a:r>
              <a:rPr lang="en-US" dirty="0"/>
              <a:t>is the first coarse-grained normal-mode analysis method that permits to take in consideration the specific sequence of the protein in addition to the geometry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ENCOM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Click to run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/>
              </a:rPr>
              <a:t>A</a:t>
            </a:r>
            <a:r>
              <a:rPr lang="en-US" dirty="0" smtClean="0">
                <a:hlinkClick r:id="rId6"/>
              </a:rPr>
              <a:t>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server is structure based. It predicts protein stability change upon mutation as well as protein-protein or protein-DNA affinity changes upon mutation.</a:t>
            </a:r>
          </a:p>
          <a:p>
            <a:r>
              <a:rPr lang="en-US" dirty="0" smtClean="0"/>
              <a:t>For a given mutation </a:t>
            </a:r>
            <a:r>
              <a:rPr lang="en-US" dirty="0" err="1" smtClean="0"/>
              <a:t>mCSM</a:t>
            </a:r>
            <a:r>
              <a:rPr lang="en-US" dirty="0" smtClean="0"/>
              <a:t> defines the atoms within a distance r from its geometric center.</a:t>
            </a:r>
          </a:p>
          <a:p>
            <a:r>
              <a:rPr lang="en-US" dirty="0" smtClean="0"/>
              <a:t>It classifies the atoms to categories: hydrophobic</a:t>
            </a:r>
            <a:r>
              <a:rPr lang="en-US" dirty="0"/>
              <a:t>, positive, negative, hydrogen acceptor, hydrogen donor, aromatic, </a:t>
            </a:r>
            <a:r>
              <a:rPr lang="en-US" dirty="0" err="1"/>
              <a:t>sulphur</a:t>
            </a:r>
            <a:r>
              <a:rPr lang="en-US" dirty="0"/>
              <a:t> and </a:t>
            </a:r>
            <a:r>
              <a:rPr lang="en-US" dirty="0" smtClean="0"/>
              <a:t>neutral. It considers the residue environment only in the wild-type protein structure.</a:t>
            </a:r>
          </a:p>
          <a:p>
            <a:r>
              <a:rPr lang="en-US" dirty="0" err="1" smtClean="0"/>
              <a:t>mCSM</a:t>
            </a:r>
            <a:r>
              <a:rPr lang="en-US" dirty="0" smtClean="0"/>
              <a:t> creates a pharmacophore count vector and calculates the change between wild-type and mutant.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err="1" smtClean="0"/>
              <a:t>mCSM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Click to run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algorithm uses a set of </a:t>
            </a:r>
            <a:r>
              <a:rPr lang="en-US" dirty="0" err="1"/>
              <a:t>conformationally</a:t>
            </a:r>
            <a:r>
              <a:rPr lang="en-US" dirty="0"/>
              <a:t> constrained environment-specific substitution </a:t>
            </a:r>
            <a:r>
              <a:rPr lang="en-US" dirty="0" smtClean="0"/>
              <a:t>tables</a:t>
            </a:r>
            <a:r>
              <a:rPr lang="en-US" dirty="0"/>
              <a:t> to calculate the difference in the stability scores for the folded and unfolded state for the wild-type and mutant protein structures</a:t>
            </a:r>
            <a:r>
              <a:rPr lang="en-US" dirty="0" smtClean="0"/>
              <a:t>. Based on 371 protein family sequence alignments.</a:t>
            </a:r>
            <a:endParaRPr lang="en-US" dirty="0" smtClean="0"/>
          </a:p>
          <a:p>
            <a:r>
              <a:rPr lang="en-US" dirty="0" smtClean="0"/>
              <a:t>It was </a:t>
            </a:r>
            <a:r>
              <a:rPr lang="en-US" dirty="0" smtClean="0"/>
              <a:t>validated </a:t>
            </a:r>
            <a:r>
              <a:rPr lang="en-US" dirty="0" smtClean="0"/>
              <a:t>on </a:t>
            </a:r>
            <a:r>
              <a:rPr lang="fr-FR" dirty="0"/>
              <a:t>855 mutants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17 </a:t>
            </a:r>
            <a:r>
              <a:rPr lang="fr-FR" dirty="0" err="1" smtClean="0"/>
              <a:t>proteins</a:t>
            </a:r>
            <a:r>
              <a:rPr lang="fr-FR" dirty="0" smtClean="0"/>
              <a:t>.</a:t>
            </a:r>
          </a:p>
          <a:p>
            <a:r>
              <a:rPr lang="en-US" dirty="0"/>
              <a:t>Amino acid variations in families of homologous proteins are converted to propensity and substitution tables; these provide quantitative information about the existence of an amino acid in a structural environment and the probability of replacement by any other amino </a:t>
            </a:r>
            <a:r>
              <a:rPr lang="en-US" dirty="0" smtClean="0"/>
              <a:t>acid.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SDM (Site Directed </a:t>
            </a:r>
            <a:r>
              <a:rPr lang="en-US" dirty="0" err="1" smtClean="0"/>
              <a:t>Mutator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Click to run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Article</a:t>
            </a:r>
            <a:endParaRPr lang="en-US" dirty="0"/>
          </a:p>
        </p:txBody>
      </p:sp>
      <p:pic>
        <p:nvPicPr>
          <p:cNvPr id="7" name="Picture 6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928220"/>
              </p:ext>
            </p:extLst>
          </p:nvPr>
        </p:nvGraphicFramePr>
        <p:xfrm>
          <a:off x="457200" y="83671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Will the nonsynonymous SNP </a:t>
            </a:r>
            <a:r>
              <a:rPr lang="en-US" dirty="0" smtClean="0"/>
              <a:t>damage </a:t>
            </a:r>
            <a:r>
              <a:rPr lang="en-US" dirty="0"/>
              <a:t>the protein?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91680" y="307260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0" idx="0"/>
          </p:cNvCxnSpPr>
          <p:nvPr/>
        </p:nvCxnSpPr>
        <p:spPr>
          <a:xfrm>
            <a:off x="4499992" y="3576662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31840" y="3345149"/>
            <a:ext cx="0" cy="1453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9879" y="396993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rSNP</a:t>
            </a:r>
            <a:endParaRPr lang="en-US" dirty="0" smtClean="0"/>
          </a:p>
          <a:p>
            <a:pPr algn="ctr"/>
            <a:r>
              <a:rPr lang="en-US" dirty="0" smtClean="0"/>
              <a:t>(regulatory SNP)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487280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SNP</a:t>
            </a:r>
            <a:endParaRPr lang="en-US" dirty="0" smtClean="0"/>
          </a:p>
          <a:p>
            <a:pPr algn="ctr"/>
            <a:r>
              <a:rPr lang="en-US" dirty="0" smtClean="0"/>
              <a:t>(intron SNP)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416550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cSNP</a:t>
            </a:r>
            <a:endParaRPr lang="en-US" dirty="0" smtClean="0"/>
          </a:p>
          <a:p>
            <a:pPr algn="ctr"/>
            <a:r>
              <a:rPr lang="en-US" dirty="0" smtClean="0"/>
              <a:t>(non-synonymous)</a:t>
            </a:r>
          </a:p>
          <a:p>
            <a:pPr algn="ctr"/>
            <a:r>
              <a:rPr lang="en-US" dirty="0" smtClean="0"/>
              <a:t>Missense mutation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Amino acid substitution!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44008" y="3576662"/>
            <a:ext cx="1512168" cy="716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880" y="415272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</a:t>
            </a:r>
            <a:r>
              <a:rPr lang="en-US" dirty="0" err="1" smtClean="0"/>
              <a:t>SNP</a:t>
            </a:r>
            <a:endParaRPr lang="en-US" dirty="0" smtClean="0"/>
          </a:p>
          <a:p>
            <a:pPr algn="ctr"/>
            <a:r>
              <a:rPr lang="en-US" dirty="0" smtClean="0"/>
              <a:t>(synonymous)</a:t>
            </a:r>
          </a:p>
          <a:p>
            <a:pPr algn="ctr"/>
            <a:r>
              <a:rPr lang="en-US" dirty="0" smtClean="0"/>
              <a:t>Silent mutation</a:t>
            </a:r>
            <a:endParaRPr lang="en-US" dirty="0"/>
          </a:p>
        </p:txBody>
      </p:sp>
      <p:pic>
        <p:nvPicPr>
          <p:cNvPr id="12" name="Picture 11" descr="Bioinfo_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SDM and </a:t>
            </a:r>
            <a:r>
              <a:rPr lang="en-US" dirty="0" err="1" smtClean="0"/>
              <a:t>mCSM</a:t>
            </a:r>
            <a:endParaRPr lang="en-US" dirty="0" smtClean="0"/>
          </a:p>
          <a:p>
            <a:r>
              <a:rPr lang="en-US" dirty="0" err="1"/>
              <a:t>ProTherm</a:t>
            </a:r>
            <a:r>
              <a:rPr lang="en-US" dirty="0"/>
              <a:t> database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DUET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612465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Click to run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NeEMO</a:t>
            </a:r>
            <a:r>
              <a:rPr lang="en-US" sz="3200" dirty="0" smtClean="0"/>
              <a:t>- Network </a:t>
            </a:r>
            <a:r>
              <a:rPr lang="en-US" sz="3200" dirty="0" err="1" smtClean="0"/>
              <a:t>Enthalpic</a:t>
            </a:r>
            <a:r>
              <a:rPr lang="en-US" sz="3200" dirty="0" smtClean="0"/>
              <a:t> </a:t>
            </a:r>
            <a:r>
              <a:rPr lang="en-US" sz="3200" dirty="0" err="1" smtClean="0"/>
              <a:t>MOdeling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893656" y="6021288"/>
            <a:ext cx="180020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Article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Click to run</a:t>
            </a:r>
            <a:endParaRPr lang="en-US" dirty="0"/>
          </a:p>
        </p:txBody>
      </p:sp>
      <p:pic>
        <p:nvPicPr>
          <p:cNvPr id="6" name="Picture 5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is a tool for evaluation </a:t>
            </a:r>
            <a:r>
              <a:rPr lang="en-US" dirty="0"/>
              <a:t>of stability </a:t>
            </a:r>
            <a:r>
              <a:rPr lang="en-US" dirty="0" smtClean="0"/>
              <a:t>changes, </a:t>
            </a:r>
            <a:r>
              <a:rPr lang="en-US" dirty="0"/>
              <a:t>based on a neural-network trained on PDBs and a curated </a:t>
            </a:r>
            <a:r>
              <a:rPr lang="en-US" dirty="0" smtClean="0"/>
              <a:t>version </a:t>
            </a:r>
            <a:r>
              <a:rPr lang="en-US" dirty="0"/>
              <a:t>of the </a:t>
            </a:r>
            <a:r>
              <a:rPr lang="en-US" dirty="0" err="1"/>
              <a:t>ProTherm</a:t>
            </a:r>
            <a:r>
              <a:rPr lang="en-US" dirty="0"/>
              <a:t> </a:t>
            </a:r>
            <a:r>
              <a:rPr lang="en-US" dirty="0" smtClean="0"/>
              <a:t>database (113 proteins, 2399 mutations).</a:t>
            </a:r>
          </a:p>
          <a:p>
            <a:r>
              <a:rPr lang="en-US" dirty="0"/>
              <a:t>The effective prediction is obtained by means of residue-residue interaction </a:t>
            </a:r>
            <a:r>
              <a:rPr lang="en-US" dirty="0" smtClean="0"/>
              <a:t>networks, a </a:t>
            </a:r>
            <a:r>
              <a:rPr lang="en-US" dirty="0"/>
              <a:t>graph where nodes describe AA as vertices and edges are the chemical and statistical relationships between </a:t>
            </a:r>
            <a:r>
              <a:rPr lang="en-US" dirty="0" smtClean="0"/>
              <a:t>vertices.</a:t>
            </a:r>
          </a:p>
          <a:p>
            <a:r>
              <a:rPr lang="en-US" dirty="0" smtClean="0"/>
              <a:t>It takes in calculation both 3D data from PDB and MSA. </a:t>
            </a:r>
            <a:r>
              <a:rPr lang="en-US" dirty="0"/>
              <a:t>generates a multiple sequence alignment using PSI-BLAST </a:t>
            </a:r>
            <a:r>
              <a:rPr lang="en-US" dirty="0" smtClean="0"/>
              <a:t>on </a:t>
            </a:r>
            <a:r>
              <a:rPr lang="en-US" dirty="0"/>
              <a:t>the UniRef90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It uses TAP, FRST, </a:t>
            </a:r>
            <a:r>
              <a:rPr lang="en-US" dirty="0"/>
              <a:t>and </a:t>
            </a:r>
            <a:r>
              <a:rPr lang="en-US" dirty="0" smtClean="0"/>
              <a:t>QMEAN </a:t>
            </a:r>
            <a:r>
              <a:rPr lang="en-US" dirty="0"/>
              <a:t>to estimate the amino acid energy </a:t>
            </a:r>
            <a:r>
              <a:rPr lang="en-US" dirty="0" smtClean="0"/>
              <a:t>contribution. </a:t>
            </a:r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tools evaluate statistical potentials such as all atom distance-dependent pairwise, torsion angle, and solvation </a:t>
            </a:r>
            <a:r>
              <a:rPr lang="en-US" dirty="0" smtClean="0"/>
              <a:t>potentials.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336207"/>
              </p:ext>
            </p:extLst>
          </p:nvPr>
        </p:nvGraphicFramePr>
        <p:xfrm>
          <a:off x="457200" y="1340768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Training datasets</a:t>
            </a:r>
            <a:endParaRPr lang="en-US" dirty="0"/>
          </a:p>
        </p:txBody>
      </p:sp>
      <p:pic>
        <p:nvPicPr>
          <p:cNvPr id="5" name="Picture 4" descr="Bioinfo_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4" y="231885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2648 </a:t>
            </a:r>
            <a:r>
              <a:rPr lang="en-US" sz="1200" dirty="0" smtClean="0"/>
              <a:t>mutations/131 globular </a:t>
            </a:r>
            <a:r>
              <a:rPr lang="en-US" sz="1200" dirty="0"/>
              <a:t>proteins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309971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22196 </a:t>
            </a:r>
            <a:r>
              <a:rPr lang="en-US" sz="1200" i="1" dirty="0" smtClean="0"/>
              <a:t>deleterious, 21119 </a:t>
            </a:r>
            <a:r>
              <a:rPr lang="en-US" sz="1200" i="1" dirty="0"/>
              <a:t>neutral </a:t>
            </a:r>
            <a:r>
              <a:rPr lang="en-US" sz="1200" i="1" dirty="0" smtClean="0"/>
              <a:t>mutations/ </a:t>
            </a:r>
            <a:r>
              <a:rPr lang="en-US" sz="1200" i="1" dirty="0"/>
              <a:t>9679 human proteins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231885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5564 </a:t>
            </a:r>
            <a:r>
              <a:rPr lang="en-US" sz="1200" i="1" dirty="0" smtClean="0"/>
              <a:t>deleterious, 7539 </a:t>
            </a:r>
            <a:r>
              <a:rPr lang="en-US" sz="1200" i="1" dirty="0"/>
              <a:t>neutral </a:t>
            </a:r>
            <a:r>
              <a:rPr lang="en-US" sz="1200" i="1" dirty="0" smtClean="0"/>
              <a:t>mutations/ 978 </a:t>
            </a:r>
            <a:r>
              <a:rPr lang="en-US" sz="1200" i="1" dirty="0"/>
              <a:t>human proteins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231926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371 </a:t>
            </a:r>
            <a:r>
              <a:rPr lang="fr-FR" sz="1200" dirty="0" err="1" smtClean="0"/>
              <a:t>proteins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known</a:t>
            </a:r>
            <a:r>
              <a:rPr lang="fr-FR" sz="1200" dirty="0" smtClean="0"/>
              <a:t> structures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24359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20821 disease variants and 36825 polymorphisms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08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 for accuracy of a predictor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606" y="548680"/>
            <a:ext cx="885189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ROC curve, false negative and true positive</a:t>
            </a:r>
            <a:endParaRPr lang="en-US" sz="3200" dirty="0"/>
          </a:p>
        </p:txBody>
      </p:sp>
      <p:pic>
        <p:nvPicPr>
          <p:cNvPr id="1026" name="Picture 2" descr="https://chemicalstatistician.files.wordpress.com/2014/05/pregnant.jpg?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8701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2" y="2000250"/>
            <a:ext cx="3697228" cy="369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/>
          <a:lstStyle/>
          <a:p>
            <a:r>
              <a:rPr lang="en-US" dirty="0" smtClean="0"/>
              <a:t>What are the cutoffs?</a:t>
            </a:r>
          </a:p>
          <a:p>
            <a:r>
              <a:rPr lang="en-US" dirty="0" smtClean="0"/>
              <a:t>How accurate is the prediction score?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Predictions results and how to interpret them?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33532"/>
          <a:stretch/>
        </p:blipFill>
        <p:spPr>
          <a:xfrm>
            <a:off x="3282153" y="1196752"/>
            <a:ext cx="5460013" cy="52595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/>
              <a:t>SNPdryad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536899" y="2852936"/>
            <a:ext cx="1152128" cy="958084"/>
          </a:xfrm>
          <a:prstGeom prst="wedgeRectCallout">
            <a:avLst>
              <a:gd name="adj1" fmla="val 105575"/>
              <a:gd name="adj2" fmla="val 8049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7664" y="290627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pic>
        <p:nvPicPr>
          <p:cNvPr id="7" name="Picture 6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517746"/>
            <a:ext cx="4995232" cy="34234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SNAP2 Result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531812" y="5043264"/>
            <a:ext cx="4040188" cy="762000"/>
          </a:xfrm>
        </p:spPr>
        <p:txBody>
          <a:bodyPr/>
          <a:lstStyle/>
          <a:p>
            <a:r>
              <a:rPr lang="en-US" dirty="0" err="1" smtClean="0"/>
              <a:t>Heatmap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4294967295"/>
          </p:nvPr>
        </p:nvSpPr>
        <p:spPr>
          <a:xfrm>
            <a:off x="5724128" y="5043264"/>
            <a:ext cx="4041775" cy="762000"/>
          </a:xfrm>
        </p:spPr>
        <p:txBody>
          <a:bodyPr/>
          <a:lstStyle/>
          <a:p>
            <a:r>
              <a:rPr lang="en-US" dirty="0" smtClean="0"/>
              <a:t>Table view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5" y="1717675"/>
            <a:ext cx="4041775" cy="3395663"/>
          </a:xfrm>
        </p:spPr>
      </p:pic>
      <p:sp>
        <p:nvSpPr>
          <p:cNvPr id="14" name="Rectangular Callout 13"/>
          <p:cNvSpPr/>
          <p:nvPr/>
        </p:nvSpPr>
        <p:spPr>
          <a:xfrm>
            <a:off x="4860032" y="980728"/>
            <a:ext cx="1584176" cy="648072"/>
          </a:xfrm>
          <a:prstGeom prst="wedgeRectCallout">
            <a:avLst>
              <a:gd name="adj1" fmla="val 126305"/>
              <a:gd name="adj2" fmla="val 8530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60032" y="998849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6911752" y="863674"/>
            <a:ext cx="1980728" cy="523221"/>
          </a:xfrm>
          <a:prstGeom prst="wedgeRectCallout">
            <a:avLst>
              <a:gd name="adj1" fmla="val 11689"/>
              <a:gd name="adj2" fmla="val 13944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11752" y="86367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does “expected accuracy” mean??</a:t>
            </a:r>
            <a:endParaRPr lang="en-US" sz="1400" dirty="0"/>
          </a:p>
        </p:txBody>
      </p:sp>
      <p:pic>
        <p:nvPicPr>
          <p:cNvPr id="13" name="Picture 12" descr="Bioinfo_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8" y="5635114"/>
            <a:ext cx="5364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/>
              <a:t>SNAP2 predicts (each substitution independently) and shows every possible substitution at each position of a protein in a </a:t>
            </a:r>
            <a:r>
              <a:rPr lang="en-US" sz="1200" dirty="0" err="1"/>
              <a:t>heatmap</a:t>
            </a:r>
            <a:r>
              <a:rPr lang="en-US" sz="1200" dirty="0"/>
              <a:t> representation. Dark red indicates a high score (score&gt;50, strong signal for effect), white indicates weak signals (-50&lt;score&lt;50), and blue a low score (score&lt;-50, strong signal for neutral/no effect. Black marks the wildtype residues.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3609"/>
            <a:ext cx="8229600" cy="42410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PROVEAN Result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6720" y="2851459"/>
            <a:ext cx="1135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stringent is this cutoff?</a:t>
            </a:r>
            <a:endParaRPr lang="en-US" sz="1400" dirty="0"/>
          </a:p>
        </p:txBody>
      </p:sp>
      <p:sp>
        <p:nvSpPr>
          <p:cNvPr id="7" name="Rectangular Callout 6"/>
          <p:cNvSpPr/>
          <p:nvPr/>
        </p:nvSpPr>
        <p:spPr>
          <a:xfrm>
            <a:off x="6988036" y="2852936"/>
            <a:ext cx="1152128" cy="958084"/>
          </a:xfrm>
          <a:prstGeom prst="wedgeRectCallout">
            <a:avLst>
              <a:gd name="adj1" fmla="val -265602"/>
              <a:gd name="adj2" fmla="val 66999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1880" y="6106070"/>
            <a:ext cx="5748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Score thresholds for </a:t>
            </a:r>
            <a:r>
              <a:rPr lang="en-US" sz="1200" dirty="0" smtClean="0"/>
              <a:t>prediction </a:t>
            </a:r>
            <a:r>
              <a:rPr lang="en-US" sz="1200" dirty="0" smtClean="0">
                <a:hlinkClick r:id="rId6"/>
              </a:rPr>
              <a:t>Default </a:t>
            </a:r>
            <a:r>
              <a:rPr lang="en-US" sz="1200" dirty="0">
                <a:hlinkClick r:id="rId6"/>
              </a:rPr>
              <a:t>threshold</a:t>
            </a:r>
            <a:r>
              <a:rPr lang="en-US" sz="1200" dirty="0"/>
              <a:t> is -2.5, that is:</a:t>
            </a:r>
            <a:br>
              <a:rPr lang="en-US" sz="1200" dirty="0"/>
            </a:br>
            <a:r>
              <a:rPr lang="en-US" sz="1200" dirty="0"/>
              <a:t>-Variants with a score equal to or below -2.5 are considered "deleterious,"</a:t>
            </a:r>
            <a:br>
              <a:rPr lang="en-US" sz="1200" dirty="0"/>
            </a:br>
            <a:r>
              <a:rPr lang="en-US" sz="1200" dirty="0"/>
              <a:t>-Variants with a score above -2.5 are considered "neutral."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1966"/>
            <a:ext cx="8229600" cy="3824881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err="1" smtClean="0"/>
              <a:t>MutationAssessor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660598" y="2979541"/>
            <a:ext cx="1152128" cy="958084"/>
          </a:xfrm>
          <a:prstGeom prst="wedgeRectCallout">
            <a:avLst>
              <a:gd name="adj1" fmla="val -159781"/>
              <a:gd name="adj2" fmla="val 8146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60598" y="299695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“</a:t>
            </a:r>
            <a:r>
              <a:rPr lang="en-US" dirty="0" err="1" smtClean="0"/>
              <a:t>Func</a:t>
            </a:r>
            <a:r>
              <a:rPr lang="en-US" dirty="0" smtClean="0"/>
              <a:t>. Impact”?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012366"/>
            <a:ext cx="9107488" cy="792898"/>
          </a:xfrm>
          <a:prstGeom prst="rect">
            <a:avLst/>
          </a:prstGeom>
        </p:spPr>
      </p:pic>
      <p:pic>
        <p:nvPicPr>
          <p:cNvPr id="8" name="Picture 7" descr="Bioinfo_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2449" y="5880754"/>
            <a:ext cx="5364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functional impact score (FIS) is derived from multiple sequence alignments of sequence homologs. The score is based on the evolutionary conservation of a mutated residue in a protein family and, separately, in each of its subfamilies. Larger scores indicate more likely functional impact of a mutation.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7" y="1481138"/>
            <a:ext cx="785584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PolyPhen-2 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1328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940152" y="2132856"/>
            <a:ext cx="2340260" cy="369332"/>
          </a:xfrm>
          <a:prstGeom prst="wedgeRectCallout">
            <a:avLst>
              <a:gd name="adj1" fmla="val -78157"/>
              <a:gd name="adj2" fmla="val 16137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c.76A&gt;C </a:t>
            </a:r>
            <a:endParaRPr lang="en-US" dirty="0" smtClean="0"/>
          </a:p>
          <a:p>
            <a:pPr lvl="1"/>
            <a:r>
              <a:rPr lang="en-US" dirty="0" smtClean="0"/>
              <a:t>denotes </a:t>
            </a:r>
            <a:r>
              <a:rPr lang="en-US" dirty="0"/>
              <a:t>that at nucleotide 76 an A is changed to a C</a:t>
            </a:r>
          </a:p>
          <a:p>
            <a:r>
              <a:rPr lang="en-US" dirty="0"/>
              <a:t>c.76_78del </a:t>
            </a:r>
            <a:endParaRPr lang="en-US" dirty="0" smtClean="0"/>
          </a:p>
          <a:p>
            <a:pPr lvl="1"/>
            <a:r>
              <a:rPr lang="en-US" dirty="0" smtClean="0"/>
              <a:t>denotes </a:t>
            </a:r>
            <a:r>
              <a:rPr lang="en-US" dirty="0"/>
              <a:t>a </a:t>
            </a:r>
            <a:r>
              <a:rPr lang="en-US" dirty="0" smtClean="0"/>
              <a:t>deletion </a:t>
            </a:r>
            <a:r>
              <a:rPr lang="en-US" dirty="0"/>
              <a:t>from nucleotides 76 to 78</a:t>
            </a:r>
          </a:p>
          <a:p>
            <a:r>
              <a:rPr lang="en-US" dirty="0"/>
              <a:t>p.Lys2_Met3insGlnSerLys </a:t>
            </a:r>
            <a:endParaRPr lang="en-US" dirty="0" smtClean="0"/>
          </a:p>
          <a:p>
            <a:pPr lvl="1"/>
            <a:r>
              <a:rPr lang="en-US" dirty="0" smtClean="0"/>
              <a:t>denotes </a:t>
            </a:r>
            <a:r>
              <a:rPr lang="en-US" dirty="0"/>
              <a:t>that the sequence </a:t>
            </a:r>
            <a:r>
              <a:rPr lang="en-US" dirty="0" err="1"/>
              <a:t>GlnSerLys</a:t>
            </a:r>
            <a:r>
              <a:rPr lang="en-US" dirty="0"/>
              <a:t> (QSK) was inserted between amino acids Lysine-2 (Lys, K) and Methionine-3 (Met, M), changing MKMGHQQQCC to MK</a:t>
            </a:r>
            <a:r>
              <a:rPr lang="en-US" b="1" u="sng" dirty="0"/>
              <a:t>QSK</a:t>
            </a:r>
            <a:r>
              <a:rPr lang="en-US" dirty="0"/>
              <a:t>MGHQQQCC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 variants nomenclature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487615"/>
            <a:ext cx="906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2"/>
              </a:rPr>
              <a:t>Human Genome Variation Society (HGVS) recommendations</a:t>
            </a:r>
            <a:endParaRPr lang="en-US" sz="2400" dirty="0"/>
          </a:p>
        </p:txBody>
      </p:sp>
      <p:pic>
        <p:nvPicPr>
          <p:cNvPr id="5" name="Picture 4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9821"/>
            <a:ext cx="8229600" cy="15052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/>
              <a:t>Condel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7961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2136" y="142872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PolyPhen2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1813985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Mutation Assessor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2120" y="2112953"/>
            <a:ext cx="504056" cy="314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6497658" y="1798054"/>
            <a:ext cx="189083" cy="6297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6948264" y="2183317"/>
            <a:ext cx="977445" cy="2445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948264" y="3645024"/>
            <a:ext cx="864096" cy="3913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1542" y="4036422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Condel</a:t>
            </a:r>
            <a:r>
              <a:rPr lang="en-US" dirty="0" smtClean="0"/>
              <a:t> combined score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072772" y="3659189"/>
            <a:ext cx="315652" cy="5618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87673" y="4261115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Condel</a:t>
            </a:r>
            <a:r>
              <a:rPr lang="en-US" dirty="0" smtClean="0"/>
              <a:t> label (D)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4008" y="6065420"/>
            <a:ext cx="4784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Empty values in SIFT/PPH2/MA columns indicate mutations whose consequence types are not prone to affect the sequence of the protein product .</a:t>
            </a:r>
          </a:p>
          <a:p>
            <a:r>
              <a:rPr lang="en-US" sz="1200" dirty="0"/>
              <a:t>0.0 = </a:t>
            </a:r>
            <a:r>
              <a:rPr lang="en-US" sz="1200" i="1" dirty="0"/>
              <a:t>Neutral</a:t>
            </a:r>
            <a:r>
              <a:rPr lang="en-US" sz="1200" dirty="0"/>
              <a:t>, 1.0 = </a:t>
            </a:r>
            <a:r>
              <a:rPr lang="en-US" sz="1200" i="1" dirty="0"/>
              <a:t>Deleterious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7011"/>
            <a:ext cx="8229600" cy="23742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INPS Result</a:t>
            </a:r>
            <a:endParaRPr lang="en-US" dirty="0"/>
          </a:p>
        </p:txBody>
      </p:sp>
      <p:pic>
        <p:nvPicPr>
          <p:cNvPr id="5" name="Picture 4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51571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444208" y="5157192"/>
            <a:ext cx="2340260" cy="369332"/>
          </a:xfrm>
          <a:prstGeom prst="wedgeRectCallout">
            <a:avLst>
              <a:gd name="adj1" fmla="val -45030"/>
              <a:gd name="adj2" fmla="val -25844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dirty="0" smtClean="0"/>
              <a:t>Make sure the PDB has chain!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/>
              <a:t>ENCoM</a:t>
            </a:r>
            <a:r>
              <a:rPr lang="en-US" dirty="0" smtClean="0"/>
              <a:t> </a:t>
            </a:r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940152" cy="4263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40487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776056" y="4046197"/>
            <a:ext cx="2340260" cy="369332"/>
          </a:xfrm>
          <a:prstGeom prst="wedgeRectCallout">
            <a:avLst>
              <a:gd name="adj1" fmla="val -49702"/>
              <a:gd name="adj2" fmla="val 22865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63888" y="5993412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Ddg</a:t>
            </a:r>
            <a:r>
              <a:rPr lang="en-US" sz="1200" dirty="0"/>
              <a:t> below 0.5 kcal/</a:t>
            </a:r>
            <a:r>
              <a:rPr lang="en-US" sz="1200" dirty="0" err="1"/>
              <a:t>mol</a:t>
            </a:r>
            <a:r>
              <a:rPr lang="en-US" sz="1200" dirty="0"/>
              <a:t>  stabilizing. And </a:t>
            </a:r>
            <a:r>
              <a:rPr lang="en-US" sz="1200" dirty="0" err="1"/>
              <a:t>ddg</a:t>
            </a:r>
            <a:r>
              <a:rPr lang="en-US" sz="1200" dirty="0"/>
              <a:t> higher than 0.5 kcal/</a:t>
            </a:r>
            <a:r>
              <a:rPr lang="en-US" sz="1200" dirty="0" err="1"/>
              <a:t>mol</a:t>
            </a:r>
            <a:r>
              <a:rPr lang="en-US" sz="1200" dirty="0"/>
              <a:t> destabilizes the protein.</a:t>
            </a:r>
          </a:p>
          <a:p>
            <a:r>
              <a:rPr lang="en-US" sz="1200" dirty="0"/>
              <a:t>Combined score is linear combination of the predictions by vibrational entropy based </a:t>
            </a:r>
            <a:r>
              <a:rPr lang="en-US" sz="1200" dirty="0" err="1"/>
              <a:t>ENCoM</a:t>
            </a:r>
            <a:r>
              <a:rPr lang="en-US" sz="1200" dirty="0"/>
              <a:t> calculations and the enthalpy-based FoldX3.0 beta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2"/>
          <a:stretch/>
        </p:blipFill>
        <p:spPr>
          <a:xfrm>
            <a:off x="960097" y="1481138"/>
            <a:ext cx="6996279" cy="43241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err="1" smtClean="0"/>
              <a:t>mCSM</a:t>
            </a:r>
            <a:r>
              <a:rPr lang="en-US" dirty="0" smtClean="0"/>
              <a:t> </a:t>
            </a:r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5242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3203848" y="2524254"/>
            <a:ext cx="2340260" cy="369332"/>
          </a:xfrm>
          <a:prstGeom prst="wedgeRectCallout">
            <a:avLst>
              <a:gd name="adj1" fmla="val -73485"/>
              <a:gd name="adj2" fmla="val 17213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0" y="1481138"/>
            <a:ext cx="721592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DUET </a:t>
            </a:r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Picture 4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37170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2483768" y="3717032"/>
            <a:ext cx="2340260" cy="369332"/>
          </a:xfrm>
          <a:prstGeom prst="wedgeRectCallout">
            <a:avLst>
              <a:gd name="adj1" fmla="val -78157"/>
              <a:gd name="adj2" fmla="val 11831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" y="1481138"/>
            <a:ext cx="725833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err="1" smtClean="0"/>
              <a:t>NeEMO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45811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score?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228184" y="4581128"/>
            <a:ext cx="2340260" cy="369332"/>
          </a:xfrm>
          <a:prstGeom prst="wedgeRectCallout">
            <a:avLst>
              <a:gd name="adj1" fmla="val -78157"/>
              <a:gd name="adj2" fmla="val 11831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ioinfo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008" y="623731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difference between wild type and mutant polypeptide energy (ΔΔG = </a:t>
            </a:r>
            <a:r>
              <a:rPr lang="en-US" sz="1200" dirty="0" err="1"/>
              <a:t>ΔGwt</a:t>
            </a:r>
            <a:r>
              <a:rPr lang="en-US" sz="1200" dirty="0"/>
              <a:t> - </a:t>
            </a:r>
            <a:r>
              <a:rPr lang="en-US" sz="1200" dirty="0" err="1"/>
              <a:t>ΔGmut</a:t>
            </a:r>
            <a:r>
              <a:rPr lang="en-US" sz="1200" dirty="0"/>
              <a:t>) is a measure of how the amino acid change affects protein stability.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learned to use different prediction tools.</a:t>
            </a:r>
          </a:p>
          <a:p>
            <a:r>
              <a:rPr lang="en-US" dirty="0" smtClean="0"/>
              <a:t>Combination of results…</a:t>
            </a:r>
          </a:p>
          <a:p>
            <a:r>
              <a:rPr lang="en-US" dirty="0" smtClean="0"/>
              <a:t>What else can we do to verify the importance of a position to the structure/function?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7802308"/>
              </p:ext>
            </p:extLst>
          </p:nvPr>
        </p:nvGraphicFramePr>
        <p:xfrm>
          <a:off x="539552" y="3429000"/>
          <a:ext cx="82089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50660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Solvent accessibility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73670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Secondary structure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949077" y="5661248"/>
            <a:ext cx="1091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Post- translational modifications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38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410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Uniprot</a:t>
            </a:r>
            <a:endParaRPr lang="en-US" dirty="0" smtClean="0"/>
          </a:p>
          <a:p>
            <a:r>
              <a:rPr lang="en-US" dirty="0" smtClean="0"/>
              <a:t>Search for homologs &amp; build your own alignment</a:t>
            </a:r>
          </a:p>
          <a:p>
            <a:r>
              <a:rPr lang="en-US" dirty="0" err="1" smtClean="0"/>
              <a:t>ConSurf</a:t>
            </a:r>
            <a:r>
              <a:rPr lang="en-US" dirty="0" smtClean="0"/>
              <a:t>- conservation analysis</a:t>
            </a:r>
          </a:p>
          <a:p>
            <a:r>
              <a:rPr lang="en-US" dirty="0" smtClean="0"/>
              <a:t>Look at changes in hydrophobicity, polarity, charge, size of amino acid</a:t>
            </a:r>
          </a:p>
          <a:p>
            <a:r>
              <a:rPr lang="en-US" dirty="0" smtClean="0"/>
              <a:t>Secondary structure prediction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5430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tools to learn about a protein</a:t>
            </a:r>
            <a:endParaRPr lang="en-US" sz="3600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69" y="1628800"/>
            <a:ext cx="408871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23704"/>
              </p:ext>
            </p:extLst>
          </p:nvPr>
        </p:nvGraphicFramePr>
        <p:xfrm>
          <a:off x="323528" y="1052736"/>
          <a:ext cx="8516937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more involved in the analysis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7"/>
          <a:stretch/>
        </p:blipFill>
        <p:spPr>
          <a:xfrm>
            <a:off x="683568" y="3212976"/>
            <a:ext cx="7363860" cy="2282961"/>
          </a:xfrm>
        </p:spPr>
      </p:pic>
      <p:sp>
        <p:nvSpPr>
          <p:cNvPr id="3" name="TextBox 2"/>
          <p:cNvSpPr txBox="1"/>
          <p:nvPr/>
        </p:nvSpPr>
        <p:spPr>
          <a:xfrm>
            <a:off x="223811" y="1484784"/>
            <a:ext cx="8640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Presenting a 102 sequences MSA in a single line using a </a:t>
            </a:r>
            <a:r>
              <a:rPr lang="en-US" sz="2700" dirty="0" smtClean="0">
                <a:solidFill>
                  <a:schemeClr val="tx2"/>
                </a:solidFill>
                <a:hlinkClick r:id="rId4"/>
              </a:rPr>
              <a:t>sequence logo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/>
              <a:t>of the 75 first amino acids of MED25. </a:t>
            </a:r>
          </a:p>
          <a:p>
            <a:r>
              <a:rPr lang="en-US" sz="2700" dirty="0" smtClean="0"/>
              <a:t>Position 39 is highly conserved.</a:t>
            </a:r>
            <a:endParaRPr lang="en-US" sz="2700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6480720" cy="87451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MED25 published results</a:t>
            </a:r>
            <a:endParaRPr lang="en-US" sz="3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2238" y="23788"/>
            <a:ext cx="8851899" cy="630521"/>
            <a:chOff x="122238" y="23788"/>
            <a:chExt cx="8851899" cy="630521"/>
          </a:xfrm>
        </p:grpSpPr>
        <p:pic>
          <p:nvPicPr>
            <p:cNvPr id="18" name="Picture 17" descr="Bioinfo_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08"/>
            <a:stretch>
              <a:fillRect/>
            </a:stretch>
          </p:blipFill>
          <p:spPr bwMode="auto">
            <a:xfrm>
              <a:off x="122238" y="23788"/>
              <a:ext cx="199072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1914"/>
              <a:ext cx="2961977" cy="59239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383685" y="5805264"/>
            <a:ext cx="479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Homozygous MED25 Mutation Implicated in Eye-Intellectual Disability Syndrome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Lina Basel-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Vanagaite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et. al.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 Genetics, March 2015.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27984" y="5733256"/>
            <a:ext cx="44367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n-US" dirty="0" smtClean="0"/>
              <a:t>Find out what is the genomic location (chromosome / location / variant allele ):</a:t>
            </a:r>
          </a:p>
          <a:p>
            <a:r>
              <a:rPr lang="en-US" dirty="0" err="1" smtClean="0"/>
              <a:t>Chr</a:t>
            </a:r>
            <a:r>
              <a:rPr lang="en-US" dirty="0" smtClean="0"/>
              <a:t> 19 </a:t>
            </a:r>
            <a:r>
              <a:rPr lang="en-US" dirty="0"/>
              <a:t>/ </a:t>
            </a:r>
            <a:r>
              <a:rPr lang="en-US" dirty="0" smtClean="0"/>
              <a:t>50321714 / 116 A&gt;G</a:t>
            </a:r>
          </a:p>
          <a:p>
            <a:r>
              <a:rPr lang="en-US" dirty="0" smtClean="0"/>
              <a:t>(New assembly: 49818457)</a:t>
            </a:r>
          </a:p>
          <a:p>
            <a:endParaRPr lang="en-US" dirty="0"/>
          </a:p>
          <a:p>
            <a:r>
              <a:rPr lang="en-US" dirty="0" err="1" smtClean="0"/>
              <a:t>Uniprot</a:t>
            </a:r>
            <a:r>
              <a:rPr lang="en-US" dirty="0"/>
              <a:t> webpage: </a:t>
            </a:r>
            <a:r>
              <a:rPr lang="en-US" dirty="0">
                <a:hlinkClick r:id="rId2"/>
              </a:rPr>
              <a:t>http://www.uniprot.org/uniprot/Q71SY5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9269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Example: MED25 </a:t>
            </a:r>
            <a:br>
              <a:rPr lang="en-US" dirty="0" smtClean="0"/>
            </a:br>
            <a:r>
              <a:rPr lang="en-US" dirty="0" smtClean="0"/>
              <a:t>c.116A&gt;G 	p.Tyr39Cys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5949280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*You are welcome to use your own example!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" b="40894"/>
          <a:stretch/>
        </p:blipFill>
        <p:spPr>
          <a:xfrm>
            <a:off x="1312596" y="2708920"/>
            <a:ext cx="7363860" cy="3315855"/>
          </a:xfrm>
        </p:spPr>
      </p:pic>
      <p:sp>
        <p:nvSpPr>
          <p:cNvPr id="2" name="TextBox 1"/>
          <p:cNvSpPr txBox="1"/>
          <p:nvPr/>
        </p:nvSpPr>
        <p:spPr>
          <a:xfrm>
            <a:off x="64220" y="1468679"/>
            <a:ext cx="911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Tyrosine 39 is a highly conserved position in MED25. </a:t>
            </a:r>
          </a:p>
          <a:p>
            <a:r>
              <a:rPr lang="en-US" sz="2700" dirty="0" smtClean="0"/>
              <a:t>It is part of a hydrophobic core of the VWA Domain.</a:t>
            </a:r>
            <a:endParaRPr lang="en-US" sz="2700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6480720" cy="87451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MED25 published results</a:t>
            </a:r>
            <a:endParaRPr lang="en-US" sz="3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2238" y="23788"/>
            <a:ext cx="8851899" cy="630521"/>
            <a:chOff x="122238" y="23788"/>
            <a:chExt cx="8851899" cy="630521"/>
          </a:xfrm>
        </p:grpSpPr>
        <p:pic>
          <p:nvPicPr>
            <p:cNvPr id="18" name="Picture 17" descr="Bioinfo_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08"/>
            <a:stretch>
              <a:fillRect/>
            </a:stretch>
          </p:blipFill>
          <p:spPr bwMode="auto">
            <a:xfrm>
              <a:off x="122238" y="23788"/>
              <a:ext cx="199072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1914"/>
              <a:ext cx="2961977" cy="59239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383685" y="5805264"/>
            <a:ext cx="479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Homozygous MED25 Mutation Implicated in Eye-Intellectual Disability Syndrome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Lina Basel-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Vanagaite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et. al.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 Genetics, March 2015.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383685" y="5805264"/>
            <a:ext cx="448108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2492896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VWA domain colored by conservation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2492896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colored by hydrophobicity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062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example- MKRN3 H420Q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5018760"/>
              </p:ext>
            </p:extLst>
          </p:nvPr>
        </p:nvGraphicFramePr>
        <p:xfrm>
          <a:off x="13971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99592" y="1700808"/>
            <a:ext cx="7052618" cy="4012696"/>
            <a:chOff x="1117600" y="1628800"/>
            <a:chExt cx="7052618" cy="40126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628800"/>
              <a:ext cx="7052618" cy="40126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88224" y="1628800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99792" y="1628800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mutant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83685" y="5805264"/>
            <a:ext cx="479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 novel MKRN3 missense mutation causing familial precocious puberty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de </a:t>
            </a:r>
            <a:r>
              <a:rPr lang="en-US" sz="1600" dirty="0" err="1"/>
              <a:t>Vries</a:t>
            </a:r>
            <a:r>
              <a:rPr lang="en-US" sz="1600" dirty="0"/>
              <a:t> L, Gat-</a:t>
            </a:r>
            <a:r>
              <a:rPr lang="en-US" sz="1600" dirty="0" err="1"/>
              <a:t>Yablonski</a:t>
            </a:r>
            <a:r>
              <a:rPr lang="en-US" sz="1600" dirty="0"/>
              <a:t> G, </a:t>
            </a:r>
            <a:r>
              <a:rPr lang="en-US" sz="1600" dirty="0" err="1"/>
              <a:t>Dror</a:t>
            </a:r>
            <a:r>
              <a:rPr lang="en-US" sz="1600" dirty="0"/>
              <a:t> N, Singer A, Phillip </a:t>
            </a:r>
            <a:r>
              <a:rPr lang="en-US" sz="1600" dirty="0" smtClean="0"/>
              <a:t>M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600" dirty="0"/>
              <a:t>Hum </a:t>
            </a:r>
            <a:r>
              <a:rPr lang="en-US" sz="1600" dirty="0" err="1"/>
              <a:t>Reprod</a:t>
            </a:r>
            <a:r>
              <a:rPr lang="en-US" sz="1600" dirty="0"/>
              <a:t>. 2014 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83685" y="5805264"/>
            <a:ext cx="448108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 err="1" smtClean="0"/>
              <a:t>Adva</a:t>
            </a:r>
            <a:r>
              <a:rPr lang="en-US" dirty="0" smtClean="0"/>
              <a:t> </a:t>
            </a:r>
            <a:r>
              <a:rPr lang="en-US" dirty="0" err="1" smtClean="0"/>
              <a:t>Yeheskel</a:t>
            </a:r>
            <a:endParaRPr lang="en-US" dirty="0" smtClean="0"/>
          </a:p>
          <a:p>
            <a:r>
              <a:rPr lang="en-US" dirty="0" smtClean="0"/>
              <a:t>03-6406840</a:t>
            </a:r>
          </a:p>
          <a:p>
            <a:r>
              <a:rPr lang="en-US" dirty="0" smtClean="0">
                <a:hlinkClick r:id="rId2"/>
              </a:rPr>
              <a:t>suezadva@tauex.tau.ac.il</a:t>
            </a:r>
            <a:endParaRPr lang="en-US" dirty="0" smtClean="0"/>
          </a:p>
          <a:p>
            <a:r>
              <a:rPr lang="en-US" dirty="0" smtClean="0"/>
              <a:t>Sherman building- Room 001- TAU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participating!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2238" y="23788"/>
            <a:ext cx="8851899" cy="630521"/>
            <a:chOff x="122238" y="23788"/>
            <a:chExt cx="8851899" cy="630521"/>
          </a:xfrm>
        </p:grpSpPr>
        <p:pic>
          <p:nvPicPr>
            <p:cNvPr id="5" name="Picture 4" descr="Bioinfo_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08"/>
            <a:stretch>
              <a:fillRect/>
            </a:stretch>
          </p:blipFill>
          <p:spPr bwMode="auto">
            <a:xfrm>
              <a:off x="122238" y="23788"/>
              <a:ext cx="199072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1914"/>
              <a:ext cx="2961977" cy="592395"/>
            </a:xfrm>
            <a:prstGeom prst="rect">
              <a:avLst/>
            </a:prstGeom>
          </p:spPr>
        </p:pic>
      </p:grpSp>
      <p:pic>
        <p:nvPicPr>
          <p:cNvPr id="1028" name="Picture 4" descr="http://www.rankopedia.com/CandidatePix/9882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671296" cy="270892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109728" indent="0">
              <a:buNone/>
            </a:pPr>
            <a:r>
              <a:rPr lang="en-US" dirty="0"/>
              <a:t>&gt;NM_030973.3 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atttctgctcattccgcggcgtcggctgcggctgcagtggtggtggcggg</a:t>
            </a:r>
            <a:r>
              <a:rPr lang="en-US" dirty="0" smtClean="0"/>
              <a:t> </a:t>
            </a:r>
            <a:r>
              <a:rPr lang="en-US" dirty="0" err="1"/>
              <a:t>taccgcacggggt</a:t>
            </a:r>
            <a:r>
              <a:rPr lang="en-US" b="1" dirty="0" err="1"/>
              <a:t>atg</a:t>
            </a:r>
            <a:r>
              <a:rPr lang="en-US" dirty="0" err="1"/>
              <a:t>gtccccgggtccgagggcccggcccgcgccggga</a:t>
            </a:r>
            <a:r>
              <a:rPr lang="en-US" dirty="0"/>
              <a:t> </a:t>
            </a:r>
            <a:r>
              <a:rPr lang="en-US" dirty="0" err="1"/>
              <a:t>gcgtggtggccgacgtggtgtttgtgattgagggtacggccaacctggga</a:t>
            </a:r>
            <a:r>
              <a:rPr lang="en-US" dirty="0"/>
              <a:t> </a:t>
            </a:r>
            <a:r>
              <a:rPr lang="en-US" dirty="0" err="1"/>
              <a:t>ccctacttcgaggggctccgcaagcactacctgctcccggccatcgagta</a:t>
            </a:r>
            <a:r>
              <a:rPr lang="en-US" dirty="0"/>
              <a:t> </a:t>
            </a:r>
            <a:r>
              <a:rPr lang="en-US" dirty="0" err="1"/>
              <a:t>ttttaatggtggtcctcctgctgagacggacttcgggggagactatgggg</a:t>
            </a:r>
            <a:r>
              <a:rPr lang="en-US" dirty="0"/>
              <a:t> </a:t>
            </a:r>
            <a:r>
              <a:rPr lang="en-US" dirty="0" err="1"/>
              <a:t>ggacccagtacagcctcgtggtgttcaacacagtggactgcgctcccgag</a:t>
            </a:r>
            <a:r>
              <a:rPr lang="en-US" dirty="0"/>
              <a:t> </a:t>
            </a:r>
            <a:r>
              <a:rPr lang="en-US" dirty="0" err="1"/>
              <a:t>tcctacgtacaatgtcacgctcccaccagcagcgcctatgagtttgtcac</a:t>
            </a:r>
            <a:r>
              <a:rPr lang="en-US" dirty="0"/>
              <a:t> </a:t>
            </a:r>
            <a:r>
              <a:rPr lang="en-US" dirty="0" err="1"/>
              <a:t>ctggctcgatggcattaagttcatgggcgggggtggtgagagctgcagcc</a:t>
            </a:r>
            <a:r>
              <a:rPr lang="en-US" dirty="0"/>
              <a:t> </a:t>
            </a:r>
            <a:r>
              <a:rPr lang="en-US" dirty="0" err="1"/>
              <a:t>tcatcgcggaaggactcagcacagccttgcagctgtttgatgacttcaag</a:t>
            </a:r>
            <a:r>
              <a:rPr lang="en-US" dirty="0"/>
              <a:t> </a:t>
            </a:r>
            <a:r>
              <a:rPr lang="en-US" dirty="0" err="1"/>
              <a:t>aagatgcgcgagcagattggccagacgcaccgggtctgcctcctcatctg</a:t>
            </a:r>
            <a:r>
              <a:rPr lang="en-US" dirty="0"/>
              <a:t> </a:t>
            </a:r>
            <a:r>
              <a:rPr lang="en-US" dirty="0" err="1"/>
              <a:t>caactcacccccatacttgttgcctgctgttgagagcaccacgtactctg</a:t>
            </a:r>
            <a:r>
              <a:rPr lang="en-US" dirty="0"/>
              <a:t> </a:t>
            </a:r>
            <a:r>
              <a:rPr lang="en-US" dirty="0" err="1"/>
              <a:t>gatgcacaactgagaatcttgtgcagcagattggggagcgggggatccac</a:t>
            </a:r>
            <a:r>
              <a:rPr lang="en-US" dirty="0"/>
              <a:t> </a:t>
            </a:r>
            <a:r>
              <a:rPr lang="en-US" dirty="0" err="1" smtClean="0"/>
              <a:t>ttctccattgtgtctccccggaagctgcctgcgcttcggcttctgtttga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Identify mutation position in NCBI mRNA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868144" y="6021288"/>
            <a:ext cx="180020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NCBI mRNA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27816" y="2414074"/>
            <a:ext cx="416281" cy="188537"/>
          </a:xfrm>
          <a:prstGeom prst="rect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2249" y="2884603"/>
            <a:ext cx="403767" cy="245097"/>
          </a:xfrm>
          <a:prstGeom prst="rect">
            <a:avLst/>
          </a:prstGeom>
          <a:solidFill>
            <a:srgbClr val="A9432B">
              <a:alpha val="4784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mutation position in UCSC genome browser</a:t>
            </a:r>
            <a:endParaRPr lang="en-US" sz="24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84784"/>
            <a:ext cx="7834995" cy="3960440"/>
          </a:xfrm>
        </p:spPr>
      </p:pic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84784"/>
            <a:ext cx="7874209" cy="3982689"/>
          </a:xfrm>
        </p:spPr>
      </p:pic>
      <p:cxnSp>
        <p:nvCxnSpPr>
          <p:cNvPr id="17" name="Straight Arrow Connector 16"/>
          <p:cNvCxnSpPr/>
          <p:nvPr/>
        </p:nvCxnSpPr>
        <p:spPr>
          <a:xfrm>
            <a:off x="1043608" y="2348880"/>
            <a:ext cx="914400" cy="9144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0152" y="23488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31840" y="2132856"/>
            <a:ext cx="576064" cy="1130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940152" y="6021288"/>
            <a:ext cx="22322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38772" y="61462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dirty="0"/>
              <a:t>&gt;sp|Q71SY5|MED25_HUMAN </a:t>
            </a:r>
            <a:r>
              <a:rPr lang="en-US" dirty="0" smtClean="0"/>
              <a:t>MVPGSEGPARAGSVVADVVFVIEGTANLGPYFEGLRKHYLLPAIEYFNGGPPAETDFGGD </a:t>
            </a:r>
            <a:r>
              <a:rPr lang="en-US" dirty="0"/>
              <a:t>YGGTQYSLVVFNTVDCAPESYVQCHAPTSSAYEFVTWLDGIKFMGGGGESCSLIAEGLST ALQLFDDFKKMREQIGQTHRVCLLICNSPPYLLPAVESTTYSGCTTENLVQQIGERGIHF SIVSPRKLPALRLLFEKAAPPALLEPLQPPTDVSQDPRHMVLVRGLVLPVGGGSAPGPLQ SKQPVPLPPAAPSGATLSAAPQQPLPPVPPQYQVPGNLSAAQVAAQNAVEAAKNQKAGLG PRFSPITPLQQAAPGVGPPFSQAPAPQLPPGPPGAPKPPPASQPSLVSTVAPGSGLAPTA QPGAPSMAGTVAPGGVSGPSPAQLGAPALGGQQSVSNKLLAWSGVLEWQEKPKPASVDAN TKLTRSLPCQVYVNHGENLKTEQWPQKLIMQLIPQQLLTTLGPLFRNSRMVQFHFTNKDL ESLKGLYRIMGNGFAGCVHFPHTAPCEVRVLMLLYSSKKKIFMGLIPYDQSGFVNGIRQV ITNHKQVQQQKLEQQQRGMGGQQAPPGLGPILEDQARPSQNLLQLRPPQPQPQGTVGASG ATGQPQPQGTAQPPPGAPQGPPGAASGPPPPGPILRPQNPGANPQLRSLLLNPPPPQTGV PPPQASLHHLQPPGAPALLPPPHQGLGQPQLGPPLLHPPPAQSWPAQLPPRAPLPGQMLL SGGPRGPVPQPGLQPSVMEDDILMDLI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MED25 protein sequence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40152" y="6021288"/>
            <a:ext cx="22322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51400" y="612465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MED25 in </a:t>
            </a:r>
            <a:r>
              <a:rPr lang="en-US" dirty="0" err="1" smtClean="0">
                <a:hlinkClick r:id="rId2"/>
              </a:rPr>
              <a:t>Uniprot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Sequence based methods</a:t>
            </a:r>
          </a:p>
          <a:p>
            <a:pPr lvl="1"/>
            <a:r>
              <a:rPr lang="en-US" dirty="0" err="1" smtClean="0"/>
              <a:t>SNPdryad</a:t>
            </a:r>
            <a:r>
              <a:rPr lang="en-US" dirty="0"/>
              <a:t> </a:t>
            </a:r>
            <a:r>
              <a:rPr lang="en-US" dirty="0" smtClean="0"/>
              <a:t>(2014)</a:t>
            </a:r>
          </a:p>
          <a:p>
            <a:pPr lvl="1"/>
            <a:r>
              <a:rPr lang="en-US" dirty="0" smtClean="0"/>
              <a:t>SIFT + PROVEAN (2012)</a:t>
            </a:r>
          </a:p>
          <a:p>
            <a:pPr lvl="1"/>
            <a:r>
              <a:rPr lang="en-US" dirty="0" smtClean="0"/>
              <a:t>PolyPHEN-2 (2010)</a:t>
            </a:r>
          </a:p>
          <a:p>
            <a:pPr lvl="1"/>
            <a:r>
              <a:rPr lang="en-US" dirty="0" smtClean="0"/>
              <a:t>SNAP2 (2015)</a:t>
            </a:r>
          </a:p>
          <a:p>
            <a:pPr lvl="1"/>
            <a:r>
              <a:rPr lang="en-US" dirty="0" smtClean="0"/>
              <a:t>INPS (2015)</a:t>
            </a:r>
          </a:p>
          <a:p>
            <a:pPr lvl="1"/>
            <a:r>
              <a:rPr lang="en-US" dirty="0" smtClean="0"/>
              <a:t>Mutation assessor (2011)</a:t>
            </a:r>
          </a:p>
          <a:p>
            <a:pPr lvl="1"/>
            <a:r>
              <a:rPr lang="en-US" dirty="0" err="1" smtClean="0"/>
              <a:t>Condel</a:t>
            </a:r>
            <a:r>
              <a:rPr lang="en-US" dirty="0" smtClean="0"/>
              <a:t> – combines </a:t>
            </a:r>
            <a:r>
              <a:rPr lang="en-US" dirty="0" err="1" smtClean="0"/>
              <a:t>MutationAssessor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FatHMM</a:t>
            </a:r>
            <a:r>
              <a:rPr lang="en-US" dirty="0" smtClean="0"/>
              <a:t> (2011)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Structure based methods</a:t>
            </a:r>
          </a:p>
          <a:p>
            <a:pPr lvl="1"/>
            <a:r>
              <a:rPr lang="en-US" dirty="0" err="1" smtClean="0"/>
              <a:t>ENCoM</a:t>
            </a:r>
            <a:r>
              <a:rPr lang="en-US" dirty="0" smtClean="0"/>
              <a:t> (2014)</a:t>
            </a:r>
          </a:p>
          <a:p>
            <a:pPr lvl="1"/>
            <a:r>
              <a:rPr lang="en-US" dirty="0" err="1" smtClean="0"/>
              <a:t>mCSM</a:t>
            </a:r>
            <a:r>
              <a:rPr lang="en-US" dirty="0" smtClean="0"/>
              <a:t> (2014)</a:t>
            </a:r>
          </a:p>
          <a:p>
            <a:pPr lvl="1"/>
            <a:r>
              <a:rPr lang="en-US" dirty="0" smtClean="0"/>
              <a:t>SDM (2011)</a:t>
            </a:r>
          </a:p>
          <a:p>
            <a:pPr lvl="1"/>
            <a:r>
              <a:rPr lang="en-US" dirty="0" smtClean="0"/>
              <a:t>DUET- combines </a:t>
            </a:r>
            <a:r>
              <a:rPr lang="en-US" dirty="0" err="1" smtClean="0"/>
              <a:t>mCSM</a:t>
            </a:r>
            <a:r>
              <a:rPr lang="en-US" dirty="0" smtClean="0"/>
              <a:t> and SDM (2014)</a:t>
            </a:r>
          </a:p>
          <a:p>
            <a:pPr lvl="1"/>
            <a:r>
              <a:rPr lang="en-US" dirty="0" err="1" smtClean="0"/>
              <a:t>NeEMO</a:t>
            </a:r>
            <a:r>
              <a:rPr lang="en-US" dirty="0" smtClean="0"/>
              <a:t> (2014)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Methods for mutation analysis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homologs, align them and check conservation of the query position.</a:t>
            </a:r>
          </a:p>
          <a:p>
            <a:r>
              <a:rPr lang="en-US" dirty="0" smtClean="0"/>
              <a:t>Learn from known deleterious mutations in other proteins.</a:t>
            </a:r>
          </a:p>
          <a:p>
            <a:endParaRPr lang="en-US" dirty="0"/>
          </a:p>
          <a:p>
            <a:r>
              <a:rPr lang="en-US" dirty="0" smtClean="0"/>
              <a:t>They do not model the mutant!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What most predictors do?</a:t>
            </a:r>
            <a:endParaRPr lang="en-US" dirty="0"/>
          </a:p>
        </p:txBody>
      </p:sp>
      <p:pic>
        <p:nvPicPr>
          <p:cNvPr id="4" name="Picture 3" descr="Bioinfo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8"/>
          <a:stretch>
            <a:fillRect/>
          </a:stretch>
        </p:blipFill>
        <p:spPr bwMode="auto">
          <a:xfrm>
            <a:off x="122238" y="23788"/>
            <a:ext cx="1990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914"/>
            <a:ext cx="2961977" cy="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2249</TotalTime>
  <Words>2093</Words>
  <Application>Microsoft Office PowerPoint</Application>
  <PresentationFormat>On-screen Show (4:3)</PresentationFormat>
  <Paragraphs>319</Paragraphs>
  <Slides>42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Mutation Analysis Workshop</vt:lpstr>
      <vt:lpstr>Will the nonsynonymous SNP damage the protein?</vt:lpstr>
      <vt:lpstr>Sequence variants nomenclature</vt:lpstr>
      <vt:lpstr>Example: MED25  c.116A&gt;G  p.Tyr39Cys</vt:lpstr>
      <vt:lpstr>Identify mutation position in NCBI mRNA</vt:lpstr>
      <vt:lpstr>Identify mutation position in UCSC genome browser</vt:lpstr>
      <vt:lpstr>MED25 protein sequence</vt:lpstr>
      <vt:lpstr>Methods for mutation analysis</vt:lpstr>
      <vt:lpstr>What most predictors do?</vt:lpstr>
      <vt:lpstr>SNPdryad algorithm</vt:lpstr>
      <vt:lpstr>SNAP2</vt:lpstr>
      <vt:lpstr>SIFT + PROVEAN</vt:lpstr>
      <vt:lpstr>Mutation assessor</vt:lpstr>
      <vt:lpstr>Polyphen-2</vt:lpstr>
      <vt:lpstr>Condel</vt:lpstr>
      <vt:lpstr>INPS</vt:lpstr>
      <vt:lpstr>ENCOM</vt:lpstr>
      <vt:lpstr>mCSM</vt:lpstr>
      <vt:lpstr>SDM (Site Directed Mutator)</vt:lpstr>
      <vt:lpstr>DUET</vt:lpstr>
      <vt:lpstr>NeEMO- Network Enthalpic MOdeling</vt:lpstr>
      <vt:lpstr>Training datasets</vt:lpstr>
      <vt:lpstr>ROC curve, false negative and true positive</vt:lpstr>
      <vt:lpstr>Predictions results and how to interpret them?</vt:lpstr>
      <vt:lpstr>SNPdryad Result</vt:lpstr>
      <vt:lpstr>SNAP2 Result</vt:lpstr>
      <vt:lpstr>PROVEAN Result</vt:lpstr>
      <vt:lpstr>MutationAssessor Result</vt:lpstr>
      <vt:lpstr>PolyPhen-2 Result</vt:lpstr>
      <vt:lpstr>Condel Result</vt:lpstr>
      <vt:lpstr>INPS Result</vt:lpstr>
      <vt:lpstr>ENCoM Result</vt:lpstr>
      <vt:lpstr>mCSM Result</vt:lpstr>
      <vt:lpstr>DUET Result</vt:lpstr>
      <vt:lpstr>NeEMO Result</vt:lpstr>
      <vt:lpstr>Summary</vt:lpstr>
      <vt:lpstr>Other tools to learn about a protein</vt:lpstr>
      <vt:lpstr>Get more involved in the analysis</vt:lpstr>
      <vt:lpstr>MED25 published results</vt:lpstr>
      <vt:lpstr>MED25 published results</vt:lpstr>
      <vt:lpstr>Another example- MKRN3 H420Q</vt:lpstr>
      <vt:lpstr>Thank you for participating!</vt:lpstr>
    </vt:vector>
  </TitlesOfParts>
  <Company>Tel 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User</dc:creator>
  <cp:lastModifiedBy>User</cp:lastModifiedBy>
  <cp:revision>108</cp:revision>
  <dcterms:created xsi:type="dcterms:W3CDTF">2015-11-01T10:24:20Z</dcterms:created>
  <dcterms:modified xsi:type="dcterms:W3CDTF">2016-04-07T11:27:53Z</dcterms:modified>
</cp:coreProperties>
</file>